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46" r:id="rId3"/>
    <p:sldId id="588" r:id="rId4"/>
    <p:sldId id="589" r:id="rId5"/>
    <p:sldId id="572" r:id="rId6"/>
    <p:sldId id="624" r:id="rId7"/>
    <p:sldId id="625" r:id="rId8"/>
    <p:sldId id="615" r:id="rId9"/>
    <p:sldId id="616" r:id="rId10"/>
    <p:sldId id="617" r:id="rId11"/>
    <p:sldId id="618" r:id="rId12"/>
    <p:sldId id="619" r:id="rId13"/>
    <p:sldId id="620" r:id="rId14"/>
    <p:sldId id="621" r:id="rId15"/>
    <p:sldId id="622" r:id="rId16"/>
    <p:sldId id="608" r:id="rId17"/>
  </p:sldIdLst>
  <p:sldSz cx="9144000" cy="5143500" type="screen16x9"/>
  <p:notesSz cx="6858000" cy="9144000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780" userDrawn="1">
          <p15:clr>
            <a:srgbClr val="A4A3A4"/>
          </p15:clr>
        </p15:guide>
        <p15:guide id="2" pos="474" userDrawn="1">
          <p15:clr>
            <a:srgbClr val="A4A3A4"/>
          </p15:clr>
        </p15:guide>
        <p15:guide id="4" orient="horz" pos="2948" userDrawn="1">
          <p15:clr>
            <a:srgbClr val="A4A3A4"/>
          </p15:clr>
        </p15:guide>
        <p15:guide id="6" orient="horz" pos="2780" userDrawn="1">
          <p15:clr>
            <a:srgbClr val="A4A3A4"/>
          </p15:clr>
        </p15:guide>
        <p15:guide id="7" pos="3174" userDrawn="1">
          <p15:clr>
            <a:srgbClr val="A4A3A4"/>
          </p15:clr>
        </p15:guide>
        <p15:guide id="8" orient="horz" pos="2136" userDrawn="1">
          <p15:clr>
            <a:srgbClr val="A4A3A4"/>
          </p15:clr>
        </p15:guide>
        <p15:guide id="9" orient="horz" pos="21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50FF"/>
    <a:srgbClr val="FFE7EA"/>
    <a:srgbClr val="FFEFF1"/>
    <a:srgbClr val="FF6377"/>
    <a:srgbClr val="FF9377"/>
    <a:srgbClr val="FFDA89"/>
    <a:srgbClr val="AABDFD"/>
    <a:srgbClr val="B18BFF"/>
    <a:srgbClr val="F3F5FF"/>
    <a:srgbClr val="FFCD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58" autoAdjust="0"/>
    <p:restoredTop sz="94660"/>
  </p:normalViewPr>
  <p:slideViewPr>
    <p:cSldViewPr snapToGrid="0" showGuides="1">
      <p:cViewPr varScale="1">
        <p:scale>
          <a:sx n="187" d="100"/>
          <a:sy n="187" d="100"/>
        </p:scale>
        <p:origin x="116" y="536"/>
      </p:cViewPr>
      <p:guideLst>
        <p:guide pos="1780"/>
        <p:guide pos="474"/>
        <p:guide orient="horz" pos="2948"/>
        <p:guide orient="horz" pos="2780"/>
        <p:guide pos="3174"/>
        <p:guide orient="horz" pos="2136"/>
        <p:guide orient="horz" pos="213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23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 Light" panose="00000400000000000000" charset="-122"/>
                <a:ea typeface="MiSans Light" panose="00000400000000000000" charset="-122"/>
              </a:rPr>
            </a:fld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 Light" panose="00000400000000000000" charset="-122"/>
                <a:ea typeface="MiSans Light" panose="00000400000000000000" charset="-122"/>
              </a:rPr>
            </a:fld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游戏机, 监控, 桌子, 大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电脑截图&#10;&#10;中度可信度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背景图案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5000">
              <a:srgbClr val="FDFDFD"/>
            </a:gs>
            <a:gs pos="100000">
              <a:srgbClr val="E8EEFE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5F040-ED43-464F-96F2-927121FE6F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CE31C-667C-455E-B312-3B73BAEC616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MiSans Light" panose="00000400000000000000" charset="-122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8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3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image" Target="../media/image12.jpeg"/><Relationship Id="rId5" Type="http://schemas.openxmlformats.org/officeDocument/2006/relationships/tags" Target="../tags/tag16.xml"/><Relationship Id="rId4" Type="http://schemas.openxmlformats.org/officeDocument/2006/relationships/image" Target="../media/image11.png"/><Relationship Id="rId3" Type="http://schemas.openxmlformats.org/officeDocument/2006/relationships/tags" Target="../tags/tag15.xml"/><Relationship Id="rId2" Type="http://schemas.openxmlformats.org/officeDocument/2006/relationships/image" Target="../media/image10.png"/><Relationship Id="rId16" Type="http://schemas.openxmlformats.org/officeDocument/2006/relationships/slideLayout" Target="../slideLayouts/slideLayout2.xml"/><Relationship Id="rId15" Type="http://schemas.openxmlformats.org/officeDocument/2006/relationships/image" Target="../media/image14.png"/><Relationship Id="rId14" Type="http://schemas.openxmlformats.org/officeDocument/2006/relationships/tags" Target="../tags/tag22.xml"/><Relationship Id="rId13" Type="http://schemas.openxmlformats.org/officeDocument/2006/relationships/image" Target="../media/image13.png"/><Relationship Id="rId12" Type="http://schemas.openxmlformats.org/officeDocument/2006/relationships/tags" Target="../tags/tag21.xml"/><Relationship Id="rId11" Type="http://schemas.openxmlformats.org/officeDocument/2006/relationships/tags" Target="../tags/tag20.xml"/><Relationship Id="rId10" Type="http://schemas.openxmlformats.org/officeDocument/2006/relationships/image" Target="../media/image5.png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3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62036" y="727101"/>
            <a:ext cx="3083151" cy="253077"/>
            <a:chOff x="132403" y="157318"/>
            <a:chExt cx="3083151" cy="253077"/>
          </a:xfrm>
        </p:grpSpPr>
        <p:sp>
          <p:nvSpPr>
            <p:cNvPr id="5" name="文本框 4"/>
            <p:cNvSpPr txBox="1"/>
            <p:nvPr/>
          </p:nvSpPr>
          <p:spPr>
            <a:xfrm>
              <a:off x="132403" y="157665"/>
              <a:ext cx="2081893" cy="2527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spc="-150">
                  <a:ln w="38100">
                    <a:noFill/>
                  </a:ln>
                  <a:solidFill>
                    <a:srgbClr val="D53D2A"/>
                  </a:solidFill>
                  <a:effectLst>
                    <a:outerShdw blurRad="127000" dist="127000" dir="5400000" algn="t" rotWithShape="0">
                      <a:srgbClr val="D53D2A">
                        <a:alpha val="20000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endParaRPr lang="en-US" altLang="zh-CN" sz="1050" spc="0">
                <a:solidFill>
                  <a:schemeClr val="tx1">
                    <a:lumMod val="95000"/>
                    <a:lumOff val="5000"/>
                  </a:schemeClr>
                </a:solidFill>
                <a:effectLst/>
                <a:sym typeface="MiSans Light" panose="00000400000000000000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133661" y="157318"/>
              <a:ext cx="2081893" cy="2527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spc="-150">
                  <a:ln w="38100">
                    <a:noFill/>
                  </a:ln>
                  <a:solidFill>
                    <a:srgbClr val="D53D2A"/>
                  </a:solidFill>
                  <a:effectLst>
                    <a:outerShdw blurRad="127000" dist="127000" dir="5400000" algn="t" rotWithShape="0">
                      <a:srgbClr val="D53D2A">
                        <a:alpha val="20000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endParaRPr lang="en-US" altLang="zh-CN" sz="1050" spc="0">
                <a:solidFill>
                  <a:schemeClr val="tx1">
                    <a:lumMod val="95000"/>
                    <a:lumOff val="5000"/>
                  </a:schemeClr>
                </a:solidFill>
                <a:effectLst/>
                <a:sym typeface="MiSans Light" panose="00000400000000000000" charset="-122"/>
              </a:endParaRPr>
            </a:p>
          </p:txBody>
        </p:sp>
      </p:grpSp>
      <p:sp>
        <p:nvSpPr>
          <p:cNvPr id="34" name="椭圆 33"/>
          <p:cNvSpPr/>
          <p:nvPr/>
        </p:nvSpPr>
        <p:spPr>
          <a:xfrm rot="5400000">
            <a:off x="8507335" y="2690078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5400000">
            <a:off x="8507335" y="2966075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5400000">
            <a:off x="8507335" y="2138082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5400000">
            <a:off x="8507335" y="2414080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8281515" y="844083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16"/>
          <p:cNvSpPr txBox="1"/>
          <p:nvPr/>
        </p:nvSpPr>
        <p:spPr>
          <a:xfrm>
            <a:off x="3266440" y="843915"/>
            <a:ext cx="2689225" cy="79629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ea"/>
                <a:ea typeface="+mj-ea"/>
                <a:cs typeface="MiSans Light" panose="00000400000000000000" charset="-122"/>
              </a:rPr>
              <a:t>OpenNet</a:t>
            </a:r>
            <a:endParaRPr kumimoji="0" lang="en-US" altLang="zh-CN" sz="400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ea"/>
              <a:ea typeface="+mj-ea"/>
              <a:cs typeface="MiSans Light" panose="00000400000000000000" charset="-122"/>
            </a:endParaRPr>
          </a:p>
        </p:txBody>
      </p:sp>
      <p:sp>
        <p:nvSpPr>
          <p:cNvPr id="9" name="文本框 19"/>
          <p:cNvSpPr txBox="1"/>
          <p:nvPr/>
        </p:nvSpPr>
        <p:spPr>
          <a:xfrm>
            <a:off x="1636395" y="2084070"/>
            <a:ext cx="5939790" cy="41338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MiSans Light" panose="00000400000000000000" charset="-122"/>
              </a:rPr>
              <a:t>基于开源项目的网络与对应的可编程智能分配开源</a:t>
            </a:r>
            <a:r>
              <a:rPr kumimoji="0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MiSans Light" panose="00000400000000000000" charset="-122"/>
              </a:rPr>
              <a:t>协议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MiSans Light" panose="00000400000000000000" charset="-122"/>
            </a:endParaRPr>
          </a:p>
        </p:txBody>
      </p:sp>
      <p:pic>
        <p:nvPicPr>
          <p:cNvPr id="13" name="图片 12" descr="形状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614" y="3324880"/>
            <a:ext cx="661707" cy="661707"/>
          </a:xfrm>
          <a:prstGeom prst="rect">
            <a:avLst/>
          </a:prstGeom>
        </p:spPr>
      </p:pic>
      <p:pic>
        <p:nvPicPr>
          <p:cNvPr id="15" name="图片 14" descr="形状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624" y="1120544"/>
            <a:ext cx="906771" cy="906771"/>
          </a:xfrm>
          <a:prstGeom prst="rect">
            <a:avLst/>
          </a:prstGeom>
        </p:spPr>
      </p:pic>
      <p:sp>
        <p:nvSpPr>
          <p:cNvPr id="19" name="文本框 19"/>
          <p:cNvSpPr txBox="1"/>
          <p:nvPr>
            <p:custDataLst>
              <p:tags r:id="rId3"/>
            </p:custDataLst>
          </p:nvPr>
        </p:nvSpPr>
        <p:spPr>
          <a:xfrm>
            <a:off x="1463675" y="3049270"/>
            <a:ext cx="6112510" cy="41338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MiSans Light" panose="00000400000000000000" charset="-122"/>
              </a:rPr>
              <a:t>   —— 让这个星球上所有的开源贡献者都能因为利他行为而获益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316498" y="274935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2400" b="1">
                <a:ln w="19050">
                  <a:noFill/>
                </a:ln>
                <a:solidFill>
                  <a:srgbClr val="4C50FF"/>
                </a:solidFill>
                <a:latin typeface="+mj-ea"/>
                <a:ea typeface="+mj-ea"/>
                <a:sym typeface="+mn-lt"/>
              </a:rPr>
              <a:t>Architecture</a:t>
            </a:r>
            <a:endParaRPr lang="en-US" altLang="zh-CN" sz="2400" b="1">
              <a:ln w="19050">
                <a:noFill/>
              </a:ln>
              <a:solidFill>
                <a:srgbClr val="4C50FF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55470" y="45791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66495" y="1031875"/>
            <a:ext cx="7541260" cy="3482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3576883" y="1106888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ln w="3175">
                  <a:gradFill>
                    <a:gsLst>
                      <a:gs pos="17000">
                        <a:schemeClr val="accent1"/>
                      </a:gs>
                      <a:gs pos="10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</a:rPr>
              <a:t>04</a:t>
            </a:r>
            <a:endParaRPr lang="zh-CN" altLang="en-US" sz="9600">
              <a:ln w="3175">
                <a:gradFill>
                  <a:gsLst>
                    <a:gs pos="17000">
                      <a:schemeClr val="accent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sp>
        <p:nvSpPr>
          <p:cNvPr id="34" name="椭圆 33"/>
          <p:cNvSpPr/>
          <p:nvPr/>
        </p:nvSpPr>
        <p:spPr>
          <a:xfrm rot="5400000">
            <a:off x="8507335" y="2690078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5400000">
            <a:off x="8507335" y="2966075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5400000">
            <a:off x="8507335" y="2138082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5400000">
            <a:off x="8507335" y="2414080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8281515" y="843910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96845" y="4110388"/>
            <a:ext cx="4131589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PART </a:t>
            </a:r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Four</a:t>
            </a:r>
            <a:endParaRPr lang="en-US" altLang="zh-CN" sz="2800">
              <a:ln w="3175">
                <a:solidFill>
                  <a:srgbClr val="4C50FF"/>
                </a:solidFill>
              </a:ln>
              <a:noFill/>
              <a:latin typeface="Montserrat Black" panose="00000A00000000000000" pitchFamily="2" charset="0"/>
            </a:endParaRPr>
          </a:p>
        </p:txBody>
      </p:sp>
      <p:pic>
        <p:nvPicPr>
          <p:cNvPr id="2" name="图片 1" descr="形状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614" y="3324880"/>
            <a:ext cx="661707" cy="661707"/>
          </a:xfrm>
          <a:prstGeom prst="rect">
            <a:avLst/>
          </a:prstGeom>
        </p:spPr>
      </p:pic>
      <p:pic>
        <p:nvPicPr>
          <p:cNvPr id="9" name="图片 8" descr="形状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624" y="1120544"/>
            <a:ext cx="906771" cy="90677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731776" y="4337445"/>
            <a:ext cx="2817223" cy="2616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11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www.docer.com</a:t>
            </a:r>
            <a:endParaRPr lang="zh-CN" altLang="en-US" sz="11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7345588" y="3834505"/>
            <a:ext cx="1104823" cy="523220"/>
          </a:xfrm>
          <a:custGeom>
            <a:avLst/>
            <a:gdLst>
              <a:gd name="connsiteX0" fmla="*/ 2489770 w 2527444"/>
              <a:gd name="connsiteY0" fmla="*/ 1121595 h 1196943"/>
              <a:gd name="connsiteX1" fmla="*/ 2527444 w 2527444"/>
              <a:gd name="connsiteY1" fmla="*/ 1159269 h 1196943"/>
              <a:gd name="connsiteX2" fmla="*/ 2489770 w 2527444"/>
              <a:gd name="connsiteY2" fmla="*/ 1196943 h 1196943"/>
              <a:gd name="connsiteX3" fmla="*/ 2452096 w 2527444"/>
              <a:gd name="connsiteY3" fmla="*/ 1159269 h 1196943"/>
              <a:gd name="connsiteX4" fmla="*/ 2489770 w 2527444"/>
              <a:gd name="connsiteY4" fmla="*/ 1121595 h 1196943"/>
              <a:gd name="connsiteX5" fmla="*/ 2183258 w 2527444"/>
              <a:gd name="connsiteY5" fmla="*/ 1121595 h 1196943"/>
              <a:gd name="connsiteX6" fmla="*/ 2220932 w 2527444"/>
              <a:gd name="connsiteY6" fmla="*/ 1159269 h 1196943"/>
              <a:gd name="connsiteX7" fmla="*/ 2183258 w 2527444"/>
              <a:gd name="connsiteY7" fmla="*/ 1196943 h 1196943"/>
              <a:gd name="connsiteX8" fmla="*/ 2145584 w 2527444"/>
              <a:gd name="connsiteY8" fmla="*/ 1159269 h 1196943"/>
              <a:gd name="connsiteX9" fmla="*/ 2183258 w 2527444"/>
              <a:gd name="connsiteY9" fmla="*/ 1121595 h 1196943"/>
              <a:gd name="connsiteX10" fmla="*/ 1876746 w 2527444"/>
              <a:gd name="connsiteY10" fmla="*/ 1121595 h 1196943"/>
              <a:gd name="connsiteX11" fmla="*/ 1914420 w 2527444"/>
              <a:gd name="connsiteY11" fmla="*/ 1159269 h 1196943"/>
              <a:gd name="connsiteX12" fmla="*/ 1876746 w 2527444"/>
              <a:gd name="connsiteY12" fmla="*/ 1196943 h 1196943"/>
              <a:gd name="connsiteX13" fmla="*/ 1839072 w 2527444"/>
              <a:gd name="connsiteY13" fmla="*/ 1159269 h 1196943"/>
              <a:gd name="connsiteX14" fmla="*/ 1876746 w 2527444"/>
              <a:gd name="connsiteY14" fmla="*/ 1121595 h 1196943"/>
              <a:gd name="connsiteX15" fmla="*/ 1570234 w 2527444"/>
              <a:gd name="connsiteY15" fmla="*/ 1121595 h 1196943"/>
              <a:gd name="connsiteX16" fmla="*/ 1607908 w 2527444"/>
              <a:gd name="connsiteY16" fmla="*/ 1159269 h 1196943"/>
              <a:gd name="connsiteX17" fmla="*/ 1570234 w 2527444"/>
              <a:gd name="connsiteY17" fmla="*/ 1196943 h 1196943"/>
              <a:gd name="connsiteX18" fmla="*/ 1532560 w 2527444"/>
              <a:gd name="connsiteY18" fmla="*/ 1159269 h 1196943"/>
              <a:gd name="connsiteX19" fmla="*/ 1570234 w 2527444"/>
              <a:gd name="connsiteY19" fmla="*/ 1121595 h 1196943"/>
              <a:gd name="connsiteX20" fmla="*/ 1263722 w 2527444"/>
              <a:gd name="connsiteY20" fmla="*/ 1121595 h 1196943"/>
              <a:gd name="connsiteX21" fmla="*/ 1301396 w 2527444"/>
              <a:gd name="connsiteY21" fmla="*/ 1159269 h 1196943"/>
              <a:gd name="connsiteX22" fmla="*/ 1263722 w 2527444"/>
              <a:gd name="connsiteY22" fmla="*/ 1196943 h 1196943"/>
              <a:gd name="connsiteX23" fmla="*/ 1226048 w 2527444"/>
              <a:gd name="connsiteY23" fmla="*/ 1159269 h 1196943"/>
              <a:gd name="connsiteX24" fmla="*/ 1263722 w 2527444"/>
              <a:gd name="connsiteY24" fmla="*/ 1121595 h 1196943"/>
              <a:gd name="connsiteX25" fmla="*/ 957210 w 2527444"/>
              <a:gd name="connsiteY25" fmla="*/ 1121595 h 1196943"/>
              <a:gd name="connsiteX26" fmla="*/ 994884 w 2527444"/>
              <a:gd name="connsiteY26" fmla="*/ 1159269 h 1196943"/>
              <a:gd name="connsiteX27" fmla="*/ 957210 w 2527444"/>
              <a:gd name="connsiteY27" fmla="*/ 1196943 h 1196943"/>
              <a:gd name="connsiteX28" fmla="*/ 919536 w 2527444"/>
              <a:gd name="connsiteY28" fmla="*/ 1159269 h 1196943"/>
              <a:gd name="connsiteX29" fmla="*/ 957210 w 2527444"/>
              <a:gd name="connsiteY29" fmla="*/ 1121595 h 1196943"/>
              <a:gd name="connsiteX30" fmla="*/ 650698 w 2527444"/>
              <a:gd name="connsiteY30" fmla="*/ 1121595 h 1196943"/>
              <a:gd name="connsiteX31" fmla="*/ 688372 w 2527444"/>
              <a:gd name="connsiteY31" fmla="*/ 1159269 h 1196943"/>
              <a:gd name="connsiteX32" fmla="*/ 650698 w 2527444"/>
              <a:gd name="connsiteY32" fmla="*/ 1196943 h 1196943"/>
              <a:gd name="connsiteX33" fmla="*/ 613024 w 2527444"/>
              <a:gd name="connsiteY33" fmla="*/ 1159269 h 1196943"/>
              <a:gd name="connsiteX34" fmla="*/ 650698 w 2527444"/>
              <a:gd name="connsiteY34" fmla="*/ 1121595 h 1196943"/>
              <a:gd name="connsiteX35" fmla="*/ 344186 w 2527444"/>
              <a:gd name="connsiteY35" fmla="*/ 1121595 h 1196943"/>
              <a:gd name="connsiteX36" fmla="*/ 381860 w 2527444"/>
              <a:gd name="connsiteY36" fmla="*/ 1159269 h 1196943"/>
              <a:gd name="connsiteX37" fmla="*/ 344186 w 2527444"/>
              <a:gd name="connsiteY37" fmla="*/ 1196943 h 1196943"/>
              <a:gd name="connsiteX38" fmla="*/ 306512 w 2527444"/>
              <a:gd name="connsiteY38" fmla="*/ 1159269 h 1196943"/>
              <a:gd name="connsiteX39" fmla="*/ 344186 w 2527444"/>
              <a:gd name="connsiteY39" fmla="*/ 1121595 h 1196943"/>
              <a:gd name="connsiteX40" fmla="*/ 37674 w 2527444"/>
              <a:gd name="connsiteY40" fmla="*/ 1121595 h 1196943"/>
              <a:gd name="connsiteX41" fmla="*/ 75348 w 2527444"/>
              <a:gd name="connsiteY41" fmla="*/ 1159269 h 1196943"/>
              <a:gd name="connsiteX42" fmla="*/ 37674 w 2527444"/>
              <a:gd name="connsiteY42" fmla="*/ 1196943 h 1196943"/>
              <a:gd name="connsiteX43" fmla="*/ 0 w 2527444"/>
              <a:gd name="connsiteY43" fmla="*/ 1159269 h 1196943"/>
              <a:gd name="connsiteX44" fmla="*/ 37674 w 2527444"/>
              <a:gd name="connsiteY44" fmla="*/ 1121595 h 1196943"/>
              <a:gd name="connsiteX45" fmla="*/ 2489770 w 2527444"/>
              <a:gd name="connsiteY45" fmla="*/ 897276 h 1196943"/>
              <a:gd name="connsiteX46" fmla="*/ 2527444 w 2527444"/>
              <a:gd name="connsiteY46" fmla="*/ 934950 h 1196943"/>
              <a:gd name="connsiteX47" fmla="*/ 2489770 w 2527444"/>
              <a:gd name="connsiteY47" fmla="*/ 972624 h 1196943"/>
              <a:gd name="connsiteX48" fmla="*/ 2452096 w 2527444"/>
              <a:gd name="connsiteY48" fmla="*/ 934950 h 1196943"/>
              <a:gd name="connsiteX49" fmla="*/ 2489770 w 2527444"/>
              <a:gd name="connsiteY49" fmla="*/ 897276 h 1196943"/>
              <a:gd name="connsiteX50" fmla="*/ 2183258 w 2527444"/>
              <a:gd name="connsiteY50" fmla="*/ 897276 h 1196943"/>
              <a:gd name="connsiteX51" fmla="*/ 2220932 w 2527444"/>
              <a:gd name="connsiteY51" fmla="*/ 934950 h 1196943"/>
              <a:gd name="connsiteX52" fmla="*/ 2183258 w 2527444"/>
              <a:gd name="connsiteY52" fmla="*/ 972624 h 1196943"/>
              <a:gd name="connsiteX53" fmla="*/ 2145584 w 2527444"/>
              <a:gd name="connsiteY53" fmla="*/ 934950 h 1196943"/>
              <a:gd name="connsiteX54" fmla="*/ 2183258 w 2527444"/>
              <a:gd name="connsiteY54" fmla="*/ 897276 h 1196943"/>
              <a:gd name="connsiteX55" fmla="*/ 1876746 w 2527444"/>
              <a:gd name="connsiteY55" fmla="*/ 897276 h 1196943"/>
              <a:gd name="connsiteX56" fmla="*/ 1914420 w 2527444"/>
              <a:gd name="connsiteY56" fmla="*/ 934950 h 1196943"/>
              <a:gd name="connsiteX57" fmla="*/ 1876746 w 2527444"/>
              <a:gd name="connsiteY57" fmla="*/ 972624 h 1196943"/>
              <a:gd name="connsiteX58" fmla="*/ 1839072 w 2527444"/>
              <a:gd name="connsiteY58" fmla="*/ 934950 h 1196943"/>
              <a:gd name="connsiteX59" fmla="*/ 1876746 w 2527444"/>
              <a:gd name="connsiteY59" fmla="*/ 897276 h 1196943"/>
              <a:gd name="connsiteX60" fmla="*/ 1570234 w 2527444"/>
              <a:gd name="connsiteY60" fmla="*/ 897276 h 1196943"/>
              <a:gd name="connsiteX61" fmla="*/ 1607908 w 2527444"/>
              <a:gd name="connsiteY61" fmla="*/ 934950 h 1196943"/>
              <a:gd name="connsiteX62" fmla="*/ 1570234 w 2527444"/>
              <a:gd name="connsiteY62" fmla="*/ 972624 h 1196943"/>
              <a:gd name="connsiteX63" fmla="*/ 1532560 w 2527444"/>
              <a:gd name="connsiteY63" fmla="*/ 934950 h 1196943"/>
              <a:gd name="connsiteX64" fmla="*/ 1570234 w 2527444"/>
              <a:gd name="connsiteY64" fmla="*/ 897276 h 1196943"/>
              <a:gd name="connsiteX65" fmla="*/ 1263722 w 2527444"/>
              <a:gd name="connsiteY65" fmla="*/ 897276 h 1196943"/>
              <a:gd name="connsiteX66" fmla="*/ 1301396 w 2527444"/>
              <a:gd name="connsiteY66" fmla="*/ 934950 h 1196943"/>
              <a:gd name="connsiteX67" fmla="*/ 1263722 w 2527444"/>
              <a:gd name="connsiteY67" fmla="*/ 972624 h 1196943"/>
              <a:gd name="connsiteX68" fmla="*/ 1226048 w 2527444"/>
              <a:gd name="connsiteY68" fmla="*/ 934950 h 1196943"/>
              <a:gd name="connsiteX69" fmla="*/ 1263722 w 2527444"/>
              <a:gd name="connsiteY69" fmla="*/ 897276 h 1196943"/>
              <a:gd name="connsiteX70" fmla="*/ 957210 w 2527444"/>
              <a:gd name="connsiteY70" fmla="*/ 897276 h 1196943"/>
              <a:gd name="connsiteX71" fmla="*/ 994884 w 2527444"/>
              <a:gd name="connsiteY71" fmla="*/ 934950 h 1196943"/>
              <a:gd name="connsiteX72" fmla="*/ 957210 w 2527444"/>
              <a:gd name="connsiteY72" fmla="*/ 972624 h 1196943"/>
              <a:gd name="connsiteX73" fmla="*/ 919536 w 2527444"/>
              <a:gd name="connsiteY73" fmla="*/ 934950 h 1196943"/>
              <a:gd name="connsiteX74" fmla="*/ 957210 w 2527444"/>
              <a:gd name="connsiteY74" fmla="*/ 897276 h 1196943"/>
              <a:gd name="connsiteX75" fmla="*/ 650698 w 2527444"/>
              <a:gd name="connsiteY75" fmla="*/ 897276 h 1196943"/>
              <a:gd name="connsiteX76" fmla="*/ 688372 w 2527444"/>
              <a:gd name="connsiteY76" fmla="*/ 934950 h 1196943"/>
              <a:gd name="connsiteX77" fmla="*/ 650698 w 2527444"/>
              <a:gd name="connsiteY77" fmla="*/ 972624 h 1196943"/>
              <a:gd name="connsiteX78" fmla="*/ 613024 w 2527444"/>
              <a:gd name="connsiteY78" fmla="*/ 934950 h 1196943"/>
              <a:gd name="connsiteX79" fmla="*/ 650698 w 2527444"/>
              <a:gd name="connsiteY79" fmla="*/ 897276 h 1196943"/>
              <a:gd name="connsiteX80" fmla="*/ 344186 w 2527444"/>
              <a:gd name="connsiteY80" fmla="*/ 897276 h 1196943"/>
              <a:gd name="connsiteX81" fmla="*/ 381860 w 2527444"/>
              <a:gd name="connsiteY81" fmla="*/ 934950 h 1196943"/>
              <a:gd name="connsiteX82" fmla="*/ 344186 w 2527444"/>
              <a:gd name="connsiteY82" fmla="*/ 972624 h 1196943"/>
              <a:gd name="connsiteX83" fmla="*/ 306512 w 2527444"/>
              <a:gd name="connsiteY83" fmla="*/ 934950 h 1196943"/>
              <a:gd name="connsiteX84" fmla="*/ 344186 w 2527444"/>
              <a:gd name="connsiteY84" fmla="*/ 897276 h 1196943"/>
              <a:gd name="connsiteX85" fmla="*/ 37674 w 2527444"/>
              <a:gd name="connsiteY85" fmla="*/ 897276 h 1196943"/>
              <a:gd name="connsiteX86" fmla="*/ 75348 w 2527444"/>
              <a:gd name="connsiteY86" fmla="*/ 934950 h 1196943"/>
              <a:gd name="connsiteX87" fmla="*/ 37674 w 2527444"/>
              <a:gd name="connsiteY87" fmla="*/ 972624 h 1196943"/>
              <a:gd name="connsiteX88" fmla="*/ 0 w 2527444"/>
              <a:gd name="connsiteY88" fmla="*/ 934950 h 1196943"/>
              <a:gd name="connsiteX89" fmla="*/ 37674 w 2527444"/>
              <a:gd name="connsiteY89" fmla="*/ 897276 h 1196943"/>
              <a:gd name="connsiteX90" fmla="*/ 2489770 w 2527444"/>
              <a:gd name="connsiteY90" fmla="*/ 672957 h 1196943"/>
              <a:gd name="connsiteX91" fmla="*/ 2527444 w 2527444"/>
              <a:gd name="connsiteY91" fmla="*/ 710631 h 1196943"/>
              <a:gd name="connsiteX92" fmla="*/ 2489770 w 2527444"/>
              <a:gd name="connsiteY92" fmla="*/ 748305 h 1196943"/>
              <a:gd name="connsiteX93" fmla="*/ 2452096 w 2527444"/>
              <a:gd name="connsiteY93" fmla="*/ 710631 h 1196943"/>
              <a:gd name="connsiteX94" fmla="*/ 2489770 w 2527444"/>
              <a:gd name="connsiteY94" fmla="*/ 672957 h 1196943"/>
              <a:gd name="connsiteX95" fmla="*/ 2183258 w 2527444"/>
              <a:gd name="connsiteY95" fmla="*/ 672957 h 1196943"/>
              <a:gd name="connsiteX96" fmla="*/ 2220932 w 2527444"/>
              <a:gd name="connsiteY96" fmla="*/ 710631 h 1196943"/>
              <a:gd name="connsiteX97" fmla="*/ 2183258 w 2527444"/>
              <a:gd name="connsiteY97" fmla="*/ 748305 h 1196943"/>
              <a:gd name="connsiteX98" fmla="*/ 2145584 w 2527444"/>
              <a:gd name="connsiteY98" fmla="*/ 710631 h 1196943"/>
              <a:gd name="connsiteX99" fmla="*/ 2183258 w 2527444"/>
              <a:gd name="connsiteY99" fmla="*/ 672957 h 1196943"/>
              <a:gd name="connsiteX100" fmla="*/ 1876746 w 2527444"/>
              <a:gd name="connsiteY100" fmla="*/ 672957 h 1196943"/>
              <a:gd name="connsiteX101" fmla="*/ 1914420 w 2527444"/>
              <a:gd name="connsiteY101" fmla="*/ 710631 h 1196943"/>
              <a:gd name="connsiteX102" fmla="*/ 1876746 w 2527444"/>
              <a:gd name="connsiteY102" fmla="*/ 748305 h 1196943"/>
              <a:gd name="connsiteX103" fmla="*/ 1839072 w 2527444"/>
              <a:gd name="connsiteY103" fmla="*/ 710631 h 1196943"/>
              <a:gd name="connsiteX104" fmla="*/ 1876746 w 2527444"/>
              <a:gd name="connsiteY104" fmla="*/ 672957 h 1196943"/>
              <a:gd name="connsiteX105" fmla="*/ 1570234 w 2527444"/>
              <a:gd name="connsiteY105" fmla="*/ 672957 h 1196943"/>
              <a:gd name="connsiteX106" fmla="*/ 1607908 w 2527444"/>
              <a:gd name="connsiteY106" fmla="*/ 710631 h 1196943"/>
              <a:gd name="connsiteX107" fmla="*/ 1570234 w 2527444"/>
              <a:gd name="connsiteY107" fmla="*/ 748305 h 1196943"/>
              <a:gd name="connsiteX108" fmla="*/ 1532560 w 2527444"/>
              <a:gd name="connsiteY108" fmla="*/ 710631 h 1196943"/>
              <a:gd name="connsiteX109" fmla="*/ 1570234 w 2527444"/>
              <a:gd name="connsiteY109" fmla="*/ 672957 h 1196943"/>
              <a:gd name="connsiteX110" fmla="*/ 1263722 w 2527444"/>
              <a:gd name="connsiteY110" fmla="*/ 672957 h 1196943"/>
              <a:gd name="connsiteX111" fmla="*/ 1301396 w 2527444"/>
              <a:gd name="connsiteY111" fmla="*/ 710631 h 1196943"/>
              <a:gd name="connsiteX112" fmla="*/ 1263722 w 2527444"/>
              <a:gd name="connsiteY112" fmla="*/ 748305 h 1196943"/>
              <a:gd name="connsiteX113" fmla="*/ 1226048 w 2527444"/>
              <a:gd name="connsiteY113" fmla="*/ 710631 h 1196943"/>
              <a:gd name="connsiteX114" fmla="*/ 1263722 w 2527444"/>
              <a:gd name="connsiteY114" fmla="*/ 672957 h 1196943"/>
              <a:gd name="connsiteX115" fmla="*/ 957210 w 2527444"/>
              <a:gd name="connsiteY115" fmla="*/ 672957 h 1196943"/>
              <a:gd name="connsiteX116" fmla="*/ 994884 w 2527444"/>
              <a:gd name="connsiteY116" fmla="*/ 710631 h 1196943"/>
              <a:gd name="connsiteX117" fmla="*/ 957210 w 2527444"/>
              <a:gd name="connsiteY117" fmla="*/ 748305 h 1196943"/>
              <a:gd name="connsiteX118" fmla="*/ 919536 w 2527444"/>
              <a:gd name="connsiteY118" fmla="*/ 710631 h 1196943"/>
              <a:gd name="connsiteX119" fmla="*/ 957210 w 2527444"/>
              <a:gd name="connsiteY119" fmla="*/ 672957 h 1196943"/>
              <a:gd name="connsiteX120" fmla="*/ 650698 w 2527444"/>
              <a:gd name="connsiteY120" fmla="*/ 672957 h 1196943"/>
              <a:gd name="connsiteX121" fmla="*/ 688372 w 2527444"/>
              <a:gd name="connsiteY121" fmla="*/ 710631 h 1196943"/>
              <a:gd name="connsiteX122" fmla="*/ 650698 w 2527444"/>
              <a:gd name="connsiteY122" fmla="*/ 748305 h 1196943"/>
              <a:gd name="connsiteX123" fmla="*/ 613024 w 2527444"/>
              <a:gd name="connsiteY123" fmla="*/ 710631 h 1196943"/>
              <a:gd name="connsiteX124" fmla="*/ 650698 w 2527444"/>
              <a:gd name="connsiteY124" fmla="*/ 672957 h 1196943"/>
              <a:gd name="connsiteX125" fmla="*/ 344186 w 2527444"/>
              <a:gd name="connsiteY125" fmla="*/ 672957 h 1196943"/>
              <a:gd name="connsiteX126" fmla="*/ 381860 w 2527444"/>
              <a:gd name="connsiteY126" fmla="*/ 710631 h 1196943"/>
              <a:gd name="connsiteX127" fmla="*/ 344186 w 2527444"/>
              <a:gd name="connsiteY127" fmla="*/ 748305 h 1196943"/>
              <a:gd name="connsiteX128" fmla="*/ 306512 w 2527444"/>
              <a:gd name="connsiteY128" fmla="*/ 710631 h 1196943"/>
              <a:gd name="connsiteX129" fmla="*/ 344186 w 2527444"/>
              <a:gd name="connsiteY129" fmla="*/ 672957 h 1196943"/>
              <a:gd name="connsiteX130" fmla="*/ 37674 w 2527444"/>
              <a:gd name="connsiteY130" fmla="*/ 672957 h 1196943"/>
              <a:gd name="connsiteX131" fmla="*/ 75348 w 2527444"/>
              <a:gd name="connsiteY131" fmla="*/ 710631 h 1196943"/>
              <a:gd name="connsiteX132" fmla="*/ 37674 w 2527444"/>
              <a:gd name="connsiteY132" fmla="*/ 748305 h 1196943"/>
              <a:gd name="connsiteX133" fmla="*/ 0 w 2527444"/>
              <a:gd name="connsiteY133" fmla="*/ 710631 h 1196943"/>
              <a:gd name="connsiteX134" fmla="*/ 37674 w 2527444"/>
              <a:gd name="connsiteY134" fmla="*/ 672957 h 1196943"/>
              <a:gd name="connsiteX135" fmla="*/ 2489770 w 2527444"/>
              <a:gd name="connsiteY135" fmla="*/ 448638 h 1196943"/>
              <a:gd name="connsiteX136" fmla="*/ 2527444 w 2527444"/>
              <a:gd name="connsiteY136" fmla="*/ 486312 h 1196943"/>
              <a:gd name="connsiteX137" fmla="*/ 2489770 w 2527444"/>
              <a:gd name="connsiteY137" fmla="*/ 523986 h 1196943"/>
              <a:gd name="connsiteX138" fmla="*/ 2452096 w 2527444"/>
              <a:gd name="connsiteY138" fmla="*/ 486312 h 1196943"/>
              <a:gd name="connsiteX139" fmla="*/ 2489770 w 2527444"/>
              <a:gd name="connsiteY139" fmla="*/ 448638 h 1196943"/>
              <a:gd name="connsiteX140" fmla="*/ 2183258 w 2527444"/>
              <a:gd name="connsiteY140" fmla="*/ 448638 h 1196943"/>
              <a:gd name="connsiteX141" fmla="*/ 2220932 w 2527444"/>
              <a:gd name="connsiteY141" fmla="*/ 486312 h 1196943"/>
              <a:gd name="connsiteX142" fmla="*/ 2183258 w 2527444"/>
              <a:gd name="connsiteY142" fmla="*/ 523986 h 1196943"/>
              <a:gd name="connsiteX143" fmla="*/ 2145584 w 2527444"/>
              <a:gd name="connsiteY143" fmla="*/ 486312 h 1196943"/>
              <a:gd name="connsiteX144" fmla="*/ 2183258 w 2527444"/>
              <a:gd name="connsiteY144" fmla="*/ 448638 h 1196943"/>
              <a:gd name="connsiteX145" fmla="*/ 1876746 w 2527444"/>
              <a:gd name="connsiteY145" fmla="*/ 448638 h 1196943"/>
              <a:gd name="connsiteX146" fmla="*/ 1914420 w 2527444"/>
              <a:gd name="connsiteY146" fmla="*/ 486312 h 1196943"/>
              <a:gd name="connsiteX147" fmla="*/ 1876746 w 2527444"/>
              <a:gd name="connsiteY147" fmla="*/ 523986 h 1196943"/>
              <a:gd name="connsiteX148" fmla="*/ 1839072 w 2527444"/>
              <a:gd name="connsiteY148" fmla="*/ 486312 h 1196943"/>
              <a:gd name="connsiteX149" fmla="*/ 1876746 w 2527444"/>
              <a:gd name="connsiteY149" fmla="*/ 448638 h 1196943"/>
              <a:gd name="connsiteX150" fmla="*/ 1570234 w 2527444"/>
              <a:gd name="connsiteY150" fmla="*/ 448638 h 1196943"/>
              <a:gd name="connsiteX151" fmla="*/ 1607908 w 2527444"/>
              <a:gd name="connsiteY151" fmla="*/ 486312 h 1196943"/>
              <a:gd name="connsiteX152" fmla="*/ 1570234 w 2527444"/>
              <a:gd name="connsiteY152" fmla="*/ 523986 h 1196943"/>
              <a:gd name="connsiteX153" fmla="*/ 1532560 w 2527444"/>
              <a:gd name="connsiteY153" fmla="*/ 486312 h 1196943"/>
              <a:gd name="connsiteX154" fmla="*/ 1570234 w 2527444"/>
              <a:gd name="connsiteY154" fmla="*/ 448638 h 1196943"/>
              <a:gd name="connsiteX155" fmla="*/ 1263722 w 2527444"/>
              <a:gd name="connsiteY155" fmla="*/ 448638 h 1196943"/>
              <a:gd name="connsiteX156" fmla="*/ 1301396 w 2527444"/>
              <a:gd name="connsiteY156" fmla="*/ 486312 h 1196943"/>
              <a:gd name="connsiteX157" fmla="*/ 1263722 w 2527444"/>
              <a:gd name="connsiteY157" fmla="*/ 523986 h 1196943"/>
              <a:gd name="connsiteX158" fmla="*/ 1226048 w 2527444"/>
              <a:gd name="connsiteY158" fmla="*/ 486312 h 1196943"/>
              <a:gd name="connsiteX159" fmla="*/ 1263722 w 2527444"/>
              <a:gd name="connsiteY159" fmla="*/ 448638 h 1196943"/>
              <a:gd name="connsiteX160" fmla="*/ 957210 w 2527444"/>
              <a:gd name="connsiteY160" fmla="*/ 448638 h 1196943"/>
              <a:gd name="connsiteX161" fmla="*/ 994884 w 2527444"/>
              <a:gd name="connsiteY161" fmla="*/ 486312 h 1196943"/>
              <a:gd name="connsiteX162" fmla="*/ 957210 w 2527444"/>
              <a:gd name="connsiteY162" fmla="*/ 523986 h 1196943"/>
              <a:gd name="connsiteX163" fmla="*/ 919536 w 2527444"/>
              <a:gd name="connsiteY163" fmla="*/ 486312 h 1196943"/>
              <a:gd name="connsiteX164" fmla="*/ 957210 w 2527444"/>
              <a:gd name="connsiteY164" fmla="*/ 448638 h 1196943"/>
              <a:gd name="connsiteX165" fmla="*/ 650698 w 2527444"/>
              <a:gd name="connsiteY165" fmla="*/ 448638 h 1196943"/>
              <a:gd name="connsiteX166" fmla="*/ 688372 w 2527444"/>
              <a:gd name="connsiteY166" fmla="*/ 486312 h 1196943"/>
              <a:gd name="connsiteX167" fmla="*/ 650698 w 2527444"/>
              <a:gd name="connsiteY167" fmla="*/ 523986 h 1196943"/>
              <a:gd name="connsiteX168" fmla="*/ 613024 w 2527444"/>
              <a:gd name="connsiteY168" fmla="*/ 486312 h 1196943"/>
              <a:gd name="connsiteX169" fmla="*/ 650698 w 2527444"/>
              <a:gd name="connsiteY169" fmla="*/ 448638 h 1196943"/>
              <a:gd name="connsiteX170" fmla="*/ 344186 w 2527444"/>
              <a:gd name="connsiteY170" fmla="*/ 448638 h 1196943"/>
              <a:gd name="connsiteX171" fmla="*/ 381860 w 2527444"/>
              <a:gd name="connsiteY171" fmla="*/ 486312 h 1196943"/>
              <a:gd name="connsiteX172" fmla="*/ 344186 w 2527444"/>
              <a:gd name="connsiteY172" fmla="*/ 523986 h 1196943"/>
              <a:gd name="connsiteX173" fmla="*/ 306512 w 2527444"/>
              <a:gd name="connsiteY173" fmla="*/ 486312 h 1196943"/>
              <a:gd name="connsiteX174" fmla="*/ 344186 w 2527444"/>
              <a:gd name="connsiteY174" fmla="*/ 448638 h 1196943"/>
              <a:gd name="connsiteX175" fmla="*/ 37674 w 2527444"/>
              <a:gd name="connsiteY175" fmla="*/ 448638 h 1196943"/>
              <a:gd name="connsiteX176" fmla="*/ 75348 w 2527444"/>
              <a:gd name="connsiteY176" fmla="*/ 486312 h 1196943"/>
              <a:gd name="connsiteX177" fmla="*/ 37674 w 2527444"/>
              <a:gd name="connsiteY177" fmla="*/ 523986 h 1196943"/>
              <a:gd name="connsiteX178" fmla="*/ 0 w 2527444"/>
              <a:gd name="connsiteY178" fmla="*/ 486312 h 1196943"/>
              <a:gd name="connsiteX179" fmla="*/ 37674 w 2527444"/>
              <a:gd name="connsiteY179" fmla="*/ 448638 h 1196943"/>
              <a:gd name="connsiteX180" fmla="*/ 2489770 w 2527444"/>
              <a:gd name="connsiteY180" fmla="*/ 224319 h 1196943"/>
              <a:gd name="connsiteX181" fmla="*/ 2527444 w 2527444"/>
              <a:gd name="connsiteY181" fmla="*/ 261993 h 1196943"/>
              <a:gd name="connsiteX182" fmla="*/ 2489770 w 2527444"/>
              <a:gd name="connsiteY182" fmla="*/ 299667 h 1196943"/>
              <a:gd name="connsiteX183" fmla="*/ 2452096 w 2527444"/>
              <a:gd name="connsiteY183" fmla="*/ 261993 h 1196943"/>
              <a:gd name="connsiteX184" fmla="*/ 2489770 w 2527444"/>
              <a:gd name="connsiteY184" fmla="*/ 224319 h 1196943"/>
              <a:gd name="connsiteX185" fmla="*/ 2183258 w 2527444"/>
              <a:gd name="connsiteY185" fmla="*/ 224319 h 1196943"/>
              <a:gd name="connsiteX186" fmla="*/ 2220932 w 2527444"/>
              <a:gd name="connsiteY186" fmla="*/ 261993 h 1196943"/>
              <a:gd name="connsiteX187" fmla="*/ 2183258 w 2527444"/>
              <a:gd name="connsiteY187" fmla="*/ 299667 h 1196943"/>
              <a:gd name="connsiteX188" fmla="*/ 2145584 w 2527444"/>
              <a:gd name="connsiteY188" fmla="*/ 261993 h 1196943"/>
              <a:gd name="connsiteX189" fmla="*/ 2183258 w 2527444"/>
              <a:gd name="connsiteY189" fmla="*/ 224319 h 1196943"/>
              <a:gd name="connsiteX190" fmla="*/ 1876746 w 2527444"/>
              <a:gd name="connsiteY190" fmla="*/ 224319 h 1196943"/>
              <a:gd name="connsiteX191" fmla="*/ 1914420 w 2527444"/>
              <a:gd name="connsiteY191" fmla="*/ 261993 h 1196943"/>
              <a:gd name="connsiteX192" fmla="*/ 1876746 w 2527444"/>
              <a:gd name="connsiteY192" fmla="*/ 299667 h 1196943"/>
              <a:gd name="connsiteX193" fmla="*/ 1839072 w 2527444"/>
              <a:gd name="connsiteY193" fmla="*/ 261993 h 1196943"/>
              <a:gd name="connsiteX194" fmla="*/ 1876746 w 2527444"/>
              <a:gd name="connsiteY194" fmla="*/ 224319 h 1196943"/>
              <a:gd name="connsiteX195" fmla="*/ 1570234 w 2527444"/>
              <a:gd name="connsiteY195" fmla="*/ 224319 h 1196943"/>
              <a:gd name="connsiteX196" fmla="*/ 1607908 w 2527444"/>
              <a:gd name="connsiteY196" fmla="*/ 261993 h 1196943"/>
              <a:gd name="connsiteX197" fmla="*/ 1570234 w 2527444"/>
              <a:gd name="connsiteY197" fmla="*/ 299667 h 1196943"/>
              <a:gd name="connsiteX198" fmla="*/ 1532560 w 2527444"/>
              <a:gd name="connsiteY198" fmla="*/ 261993 h 1196943"/>
              <a:gd name="connsiteX199" fmla="*/ 1570234 w 2527444"/>
              <a:gd name="connsiteY199" fmla="*/ 224319 h 1196943"/>
              <a:gd name="connsiteX200" fmla="*/ 1263722 w 2527444"/>
              <a:gd name="connsiteY200" fmla="*/ 224319 h 1196943"/>
              <a:gd name="connsiteX201" fmla="*/ 1301396 w 2527444"/>
              <a:gd name="connsiteY201" fmla="*/ 261993 h 1196943"/>
              <a:gd name="connsiteX202" fmla="*/ 1263722 w 2527444"/>
              <a:gd name="connsiteY202" fmla="*/ 299667 h 1196943"/>
              <a:gd name="connsiteX203" fmla="*/ 1226048 w 2527444"/>
              <a:gd name="connsiteY203" fmla="*/ 261993 h 1196943"/>
              <a:gd name="connsiteX204" fmla="*/ 1263722 w 2527444"/>
              <a:gd name="connsiteY204" fmla="*/ 224319 h 1196943"/>
              <a:gd name="connsiteX205" fmla="*/ 957210 w 2527444"/>
              <a:gd name="connsiteY205" fmla="*/ 224319 h 1196943"/>
              <a:gd name="connsiteX206" fmla="*/ 994884 w 2527444"/>
              <a:gd name="connsiteY206" fmla="*/ 261993 h 1196943"/>
              <a:gd name="connsiteX207" fmla="*/ 957210 w 2527444"/>
              <a:gd name="connsiteY207" fmla="*/ 299667 h 1196943"/>
              <a:gd name="connsiteX208" fmla="*/ 919536 w 2527444"/>
              <a:gd name="connsiteY208" fmla="*/ 261993 h 1196943"/>
              <a:gd name="connsiteX209" fmla="*/ 957210 w 2527444"/>
              <a:gd name="connsiteY209" fmla="*/ 224319 h 1196943"/>
              <a:gd name="connsiteX210" fmla="*/ 650698 w 2527444"/>
              <a:gd name="connsiteY210" fmla="*/ 224319 h 1196943"/>
              <a:gd name="connsiteX211" fmla="*/ 688372 w 2527444"/>
              <a:gd name="connsiteY211" fmla="*/ 261993 h 1196943"/>
              <a:gd name="connsiteX212" fmla="*/ 650698 w 2527444"/>
              <a:gd name="connsiteY212" fmla="*/ 299667 h 1196943"/>
              <a:gd name="connsiteX213" fmla="*/ 613024 w 2527444"/>
              <a:gd name="connsiteY213" fmla="*/ 261993 h 1196943"/>
              <a:gd name="connsiteX214" fmla="*/ 650698 w 2527444"/>
              <a:gd name="connsiteY214" fmla="*/ 224319 h 1196943"/>
              <a:gd name="connsiteX215" fmla="*/ 344186 w 2527444"/>
              <a:gd name="connsiteY215" fmla="*/ 224319 h 1196943"/>
              <a:gd name="connsiteX216" fmla="*/ 381860 w 2527444"/>
              <a:gd name="connsiteY216" fmla="*/ 261993 h 1196943"/>
              <a:gd name="connsiteX217" fmla="*/ 344186 w 2527444"/>
              <a:gd name="connsiteY217" fmla="*/ 299667 h 1196943"/>
              <a:gd name="connsiteX218" fmla="*/ 306512 w 2527444"/>
              <a:gd name="connsiteY218" fmla="*/ 261993 h 1196943"/>
              <a:gd name="connsiteX219" fmla="*/ 344186 w 2527444"/>
              <a:gd name="connsiteY219" fmla="*/ 224319 h 1196943"/>
              <a:gd name="connsiteX220" fmla="*/ 37674 w 2527444"/>
              <a:gd name="connsiteY220" fmla="*/ 224319 h 1196943"/>
              <a:gd name="connsiteX221" fmla="*/ 75348 w 2527444"/>
              <a:gd name="connsiteY221" fmla="*/ 261993 h 1196943"/>
              <a:gd name="connsiteX222" fmla="*/ 37674 w 2527444"/>
              <a:gd name="connsiteY222" fmla="*/ 299667 h 1196943"/>
              <a:gd name="connsiteX223" fmla="*/ 0 w 2527444"/>
              <a:gd name="connsiteY223" fmla="*/ 261993 h 1196943"/>
              <a:gd name="connsiteX224" fmla="*/ 37674 w 2527444"/>
              <a:gd name="connsiteY224" fmla="*/ 224319 h 1196943"/>
              <a:gd name="connsiteX225" fmla="*/ 2489770 w 2527444"/>
              <a:gd name="connsiteY225" fmla="*/ 0 h 1196943"/>
              <a:gd name="connsiteX226" fmla="*/ 2527444 w 2527444"/>
              <a:gd name="connsiteY226" fmla="*/ 37674 h 1196943"/>
              <a:gd name="connsiteX227" fmla="*/ 2489770 w 2527444"/>
              <a:gd name="connsiteY227" fmla="*/ 75348 h 1196943"/>
              <a:gd name="connsiteX228" fmla="*/ 2452096 w 2527444"/>
              <a:gd name="connsiteY228" fmla="*/ 37674 h 1196943"/>
              <a:gd name="connsiteX229" fmla="*/ 2489770 w 2527444"/>
              <a:gd name="connsiteY229" fmla="*/ 0 h 1196943"/>
              <a:gd name="connsiteX230" fmla="*/ 2183258 w 2527444"/>
              <a:gd name="connsiteY230" fmla="*/ 0 h 1196943"/>
              <a:gd name="connsiteX231" fmla="*/ 2220932 w 2527444"/>
              <a:gd name="connsiteY231" fmla="*/ 37674 h 1196943"/>
              <a:gd name="connsiteX232" fmla="*/ 2183258 w 2527444"/>
              <a:gd name="connsiteY232" fmla="*/ 75348 h 1196943"/>
              <a:gd name="connsiteX233" fmla="*/ 2145584 w 2527444"/>
              <a:gd name="connsiteY233" fmla="*/ 37674 h 1196943"/>
              <a:gd name="connsiteX234" fmla="*/ 2183258 w 2527444"/>
              <a:gd name="connsiteY234" fmla="*/ 0 h 1196943"/>
              <a:gd name="connsiteX235" fmla="*/ 1876746 w 2527444"/>
              <a:gd name="connsiteY235" fmla="*/ 0 h 1196943"/>
              <a:gd name="connsiteX236" fmla="*/ 1914420 w 2527444"/>
              <a:gd name="connsiteY236" fmla="*/ 37674 h 1196943"/>
              <a:gd name="connsiteX237" fmla="*/ 1876746 w 2527444"/>
              <a:gd name="connsiteY237" fmla="*/ 75348 h 1196943"/>
              <a:gd name="connsiteX238" fmla="*/ 1839072 w 2527444"/>
              <a:gd name="connsiteY238" fmla="*/ 37674 h 1196943"/>
              <a:gd name="connsiteX239" fmla="*/ 1876746 w 2527444"/>
              <a:gd name="connsiteY239" fmla="*/ 0 h 1196943"/>
              <a:gd name="connsiteX240" fmla="*/ 1570234 w 2527444"/>
              <a:gd name="connsiteY240" fmla="*/ 0 h 1196943"/>
              <a:gd name="connsiteX241" fmla="*/ 1607908 w 2527444"/>
              <a:gd name="connsiteY241" fmla="*/ 37674 h 1196943"/>
              <a:gd name="connsiteX242" fmla="*/ 1570234 w 2527444"/>
              <a:gd name="connsiteY242" fmla="*/ 75348 h 1196943"/>
              <a:gd name="connsiteX243" fmla="*/ 1532560 w 2527444"/>
              <a:gd name="connsiteY243" fmla="*/ 37674 h 1196943"/>
              <a:gd name="connsiteX244" fmla="*/ 1570234 w 2527444"/>
              <a:gd name="connsiteY244" fmla="*/ 0 h 1196943"/>
              <a:gd name="connsiteX245" fmla="*/ 1263722 w 2527444"/>
              <a:gd name="connsiteY245" fmla="*/ 0 h 1196943"/>
              <a:gd name="connsiteX246" fmla="*/ 1301396 w 2527444"/>
              <a:gd name="connsiteY246" fmla="*/ 37674 h 1196943"/>
              <a:gd name="connsiteX247" fmla="*/ 1263722 w 2527444"/>
              <a:gd name="connsiteY247" fmla="*/ 75348 h 1196943"/>
              <a:gd name="connsiteX248" fmla="*/ 1226048 w 2527444"/>
              <a:gd name="connsiteY248" fmla="*/ 37674 h 1196943"/>
              <a:gd name="connsiteX249" fmla="*/ 1263722 w 2527444"/>
              <a:gd name="connsiteY249" fmla="*/ 0 h 1196943"/>
              <a:gd name="connsiteX250" fmla="*/ 957210 w 2527444"/>
              <a:gd name="connsiteY250" fmla="*/ 0 h 1196943"/>
              <a:gd name="connsiteX251" fmla="*/ 994884 w 2527444"/>
              <a:gd name="connsiteY251" fmla="*/ 37674 h 1196943"/>
              <a:gd name="connsiteX252" fmla="*/ 957210 w 2527444"/>
              <a:gd name="connsiteY252" fmla="*/ 75348 h 1196943"/>
              <a:gd name="connsiteX253" fmla="*/ 919536 w 2527444"/>
              <a:gd name="connsiteY253" fmla="*/ 37674 h 1196943"/>
              <a:gd name="connsiteX254" fmla="*/ 957210 w 2527444"/>
              <a:gd name="connsiteY254" fmla="*/ 0 h 1196943"/>
              <a:gd name="connsiteX255" fmla="*/ 650698 w 2527444"/>
              <a:gd name="connsiteY255" fmla="*/ 0 h 1196943"/>
              <a:gd name="connsiteX256" fmla="*/ 688372 w 2527444"/>
              <a:gd name="connsiteY256" fmla="*/ 37674 h 1196943"/>
              <a:gd name="connsiteX257" fmla="*/ 650698 w 2527444"/>
              <a:gd name="connsiteY257" fmla="*/ 75348 h 1196943"/>
              <a:gd name="connsiteX258" fmla="*/ 613024 w 2527444"/>
              <a:gd name="connsiteY258" fmla="*/ 37674 h 1196943"/>
              <a:gd name="connsiteX259" fmla="*/ 650698 w 2527444"/>
              <a:gd name="connsiteY259" fmla="*/ 0 h 1196943"/>
              <a:gd name="connsiteX260" fmla="*/ 344186 w 2527444"/>
              <a:gd name="connsiteY260" fmla="*/ 0 h 1196943"/>
              <a:gd name="connsiteX261" fmla="*/ 381860 w 2527444"/>
              <a:gd name="connsiteY261" fmla="*/ 37674 h 1196943"/>
              <a:gd name="connsiteX262" fmla="*/ 344186 w 2527444"/>
              <a:gd name="connsiteY262" fmla="*/ 75348 h 1196943"/>
              <a:gd name="connsiteX263" fmla="*/ 306512 w 2527444"/>
              <a:gd name="connsiteY263" fmla="*/ 37674 h 1196943"/>
              <a:gd name="connsiteX264" fmla="*/ 344186 w 2527444"/>
              <a:gd name="connsiteY264" fmla="*/ 0 h 1196943"/>
              <a:gd name="connsiteX265" fmla="*/ 37674 w 2527444"/>
              <a:gd name="connsiteY265" fmla="*/ 0 h 1196943"/>
              <a:gd name="connsiteX266" fmla="*/ 75348 w 2527444"/>
              <a:gd name="connsiteY266" fmla="*/ 37674 h 1196943"/>
              <a:gd name="connsiteX267" fmla="*/ 37674 w 2527444"/>
              <a:gd name="connsiteY267" fmla="*/ 75348 h 1196943"/>
              <a:gd name="connsiteX268" fmla="*/ 0 w 2527444"/>
              <a:gd name="connsiteY268" fmla="*/ 37674 h 1196943"/>
              <a:gd name="connsiteX269" fmla="*/ 37674 w 2527444"/>
              <a:gd name="connsiteY269" fmla="*/ 0 h 119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</a:cxnLst>
            <a:rect l="l" t="t" r="r" b="b"/>
            <a:pathLst>
              <a:path w="2527444" h="1196943">
                <a:moveTo>
                  <a:pt x="2489770" y="1121595"/>
                </a:moveTo>
                <a:cubicBezTo>
                  <a:pt x="2510577" y="1121595"/>
                  <a:pt x="2527444" y="1138462"/>
                  <a:pt x="2527444" y="1159269"/>
                </a:cubicBezTo>
                <a:cubicBezTo>
                  <a:pt x="2527444" y="1180076"/>
                  <a:pt x="2510577" y="1196943"/>
                  <a:pt x="2489770" y="1196943"/>
                </a:cubicBezTo>
                <a:cubicBezTo>
                  <a:pt x="2468963" y="1196943"/>
                  <a:pt x="2452096" y="1180076"/>
                  <a:pt x="2452096" y="1159269"/>
                </a:cubicBezTo>
                <a:cubicBezTo>
                  <a:pt x="2452096" y="1138462"/>
                  <a:pt x="2468963" y="1121595"/>
                  <a:pt x="2489770" y="1121595"/>
                </a:cubicBezTo>
                <a:close/>
                <a:moveTo>
                  <a:pt x="2183258" y="1121595"/>
                </a:moveTo>
                <a:cubicBezTo>
                  <a:pt x="2204065" y="1121595"/>
                  <a:pt x="2220932" y="1138462"/>
                  <a:pt x="2220932" y="1159269"/>
                </a:cubicBezTo>
                <a:cubicBezTo>
                  <a:pt x="2220932" y="1180076"/>
                  <a:pt x="2204065" y="1196943"/>
                  <a:pt x="2183258" y="1196943"/>
                </a:cubicBezTo>
                <a:cubicBezTo>
                  <a:pt x="2162451" y="1196943"/>
                  <a:pt x="2145584" y="1180076"/>
                  <a:pt x="2145584" y="1159269"/>
                </a:cubicBezTo>
                <a:cubicBezTo>
                  <a:pt x="2145584" y="1138462"/>
                  <a:pt x="2162451" y="1121595"/>
                  <a:pt x="2183258" y="1121595"/>
                </a:cubicBezTo>
                <a:close/>
                <a:moveTo>
                  <a:pt x="1876746" y="1121595"/>
                </a:moveTo>
                <a:cubicBezTo>
                  <a:pt x="1897553" y="1121595"/>
                  <a:pt x="1914420" y="1138462"/>
                  <a:pt x="1914420" y="1159269"/>
                </a:cubicBezTo>
                <a:cubicBezTo>
                  <a:pt x="1914420" y="1180076"/>
                  <a:pt x="1897553" y="1196943"/>
                  <a:pt x="1876746" y="1196943"/>
                </a:cubicBezTo>
                <a:cubicBezTo>
                  <a:pt x="1855939" y="1196943"/>
                  <a:pt x="1839072" y="1180076"/>
                  <a:pt x="1839072" y="1159269"/>
                </a:cubicBezTo>
                <a:cubicBezTo>
                  <a:pt x="1839072" y="1138462"/>
                  <a:pt x="1855939" y="1121595"/>
                  <a:pt x="1876746" y="1121595"/>
                </a:cubicBezTo>
                <a:close/>
                <a:moveTo>
                  <a:pt x="1570234" y="1121595"/>
                </a:moveTo>
                <a:cubicBezTo>
                  <a:pt x="1591041" y="1121595"/>
                  <a:pt x="1607908" y="1138462"/>
                  <a:pt x="1607908" y="1159269"/>
                </a:cubicBezTo>
                <a:cubicBezTo>
                  <a:pt x="1607908" y="1180076"/>
                  <a:pt x="1591041" y="1196943"/>
                  <a:pt x="1570234" y="1196943"/>
                </a:cubicBezTo>
                <a:cubicBezTo>
                  <a:pt x="1549427" y="1196943"/>
                  <a:pt x="1532560" y="1180076"/>
                  <a:pt x="1532560" y="1159269"/>
                </a:cubicBezTo>
                <a:cubicBezTo>
                  <a:pt x="1532560" y="1138462"/>
                  <a:pt x="1549427" y="1121595"/>
                  <a:pt x="1570234" y="1121595"/>
                </a:cubicBezTo>
                <a:close/>
                <a:moveTo>
                  <a:pt x="1263722" y="1121595"/>
                </a:moveTo>
                <a:cubicBezTo>
                  <a:pt x="1284529" y="1121595"/>
                  <a:pt x="1301396" y="1138462"/>
                  <a:pt x="1301396" y="1159269"/>
                </a:cubicBezTo>
                <a:cubicBezTo>
                  <a:pt x="1301396" y="1180076"/>
                  <a:pt x="1284529" y="1196943"/>
                  <a:pt x="1263722" y="1196943"/>
                </a:cubicBezTo>
                <a:cubicBezTo>
                  <a:pt x="1242915" y="1196943"/>
                  <a:pt x="1226048" y="1180076"/>
                  <a:pt x="1226048" y="1159269"/>
                </a:cubicBezTo>
                <a:cubicBezTo>
                  <a:pt x="1226048" y="1138462"/>
                  <a:pt x="1242915" y="1121595"/>
                  <a:pt x="1263722" y="1121595"/>
                </a:cubicBezTo>
                <a:close/>
                <a:moveTo>
                  <a:pt x="957210" y="1121595"/>
                </a:moveTo>
                <a:cubicBezTo>
                  <a:pt x="978017" y="1121595"/>
                  <a:pt x="994884" y="1138462"/>
                  <a:pt x="994884" y="1159269"/>
                </a:cubicBezTo>
                <a:cubicBezTo>
                  <a:pt x="994884" y="1180076"/>
                  <a:pt x="978017" y="1196943"/>
                  <a:pt x="957210" y="1196943"/>
                </a:cubicBezTo>
                <a:cubicBezTo>
                  <a:pt x="936403" y="1196943"/>
                  <a:pt x="919536" y="1180076"/>
                  <a:pt x="919536" y="1159269"/>
                </a:cubicBezTo>
                <a:cubicBezTo>
                  <a:pt x="919536" y="1138462"/>
                  <a:pt x="936403" y="1121595"/>
                  <a:pt x="957210" y="1121595"/>
                </a:cubicBezTo>
                <a:close/>
                <a:moveTo>
                  <a:pt x="650698" y="1121595"/>
                </a:moveTo>
                <a:cubicBezTo>
                  <a:pt x="671505" y="1121595"/>
                  <a:pt x="688372" y="1138462"/>
                  <a:pt x="688372" y="1159269"/>
                </a:cubicBezTo>
                <a:cubicBezTo>
                  <a:pt x="688372" y="1180076"/>
                  <a:pt x="671505" y="1196943"/>
                  <a:pt x="650698" y="1196943"/>
                </a:cubicBezTo>
                <a:cubicBezTo>
                  <a:pt x="629891" y="1196943"/>
                  <a:pt x="613024" y="1180076"/>
                  <a:pt x="613024" y="1159269"/>
                </a:cubicBezTo>
                <a:cubicBezTo>
                  <a:pt x="613024" y="1138462"/>
                  <a:pt x="629891" y="1121595"/>
                  <a:pt x="650698" y="1121595"/>
                </a:cubicBezTo>
                <a:close/>
                <a:moveTo>
                  <a:pt x="344186" y="1121595"/>
                </a:moveTo>
                <a:cubicBezTo>
                  <a:pt x="364993" y="1121595"/>
                  <a:pt x="381860" y="1138462"/>
                  <a:pt x="381860" y="1159269"/>
                </a:cubicBezTo>
                <a:cubicBezTo>
                  <a:pt x="381860" y="1180076"/>
                  <a:pt x="364993" y="1196943"/>
                  <a:pt x="344186" y="1196943"/>
                </a:cubicBezTo>
                <a:cubicBezTo>
                  <a:pt x="323379" y="1196943"/>
                  <a:pt x="306512" y="1180076"/>
                  <a:pt x="306512" y="1159269"/>
                </a:cubicBezTo>
                <a:cubicBezTo>
                  <a:pt x="306512" y="1138462"/>
                  <a:pt x="323379" y="1121595"/>
                  <a:pt x="344186" y="1121595"/>
                </a:cubicBezTo>
                <a:close/>
                <a:moveTo>
                  <a:pt x="37674" y="1121595"/>
                </a:moveTo>
                <a:cubicBezTo>
                  <a:pt x="58481" y="1121595"/>
                  <a:pt x="75348" y="1138462"/>
                  <a:pt x="75348" y="1159269"/>
                </a:cubicBezTo>
                <a:cubicBezTo>
                  <a:pt x="75348" y="1180076"/>
                  <a:pt x="58481" y="1196943"/>
                  <a:pt x="37674" y="1196943"/>
                </a:cubicBezTo>
                <a:cubicBezTo>
                  <a:pt x="16867" y="1196943"/>
                  <a:pt x="0" y="1180076"/>
                  <a:pt x="0" y="1159269"/>
                </a:cubicBezTo>
                <a:cubicBezTo>
                  <a:pt x="0" y="1138462"/>
                  <a:pt x="16867" y="1121595"/>
                  <a:pt x="37674" y="1121595"/>
                </a:cubicBezTo>
                <a:close/>
                <a:moveTo>
                  <a:pt x="2489770" y="897276"/>
                </a:moveTo>
                <a:cubicBezTo>
                  <a:pt x="2510577" y="897276"/>
                  <a:pt x="2527444" y="914143"/>
                  <a:pt x="2527444" y="934950"/>
                </a:cubicBezTo>
                <a:cubicBezTo>
                  <a:pt x="2527444" y="955757"/>
                  <a:pt x="2510577" y="972624"/>
                  <a:pt x="2489770" y="972624"/>
                </a:cubicBezTo>
                <a:cubicBezTo>
                  <a:pt x="2468963" y="972624"/>
                  <a:pt x="2452096" y="955757"/>
                  <a:pt x="2452096" y="934950"/>
                </a:cubicBezTo>
                <a:cubicBezTo>
                  <a:pt x="2452096" y="914143"/>
                  <a:pt x="2468963" y="897276"/>
                  <a:pt x="2489770" y="897276"/>
                </a:cubicBezTo>
                <a:close/>
                <a:moveTo>
                  <a:pt x="2183258" y="897276"/>
                </a:moveTo>
                <a:cubicBezTo>
                  <a:pt x="2204065" y="897276"/>
                  <a:pt x="2220932" y="914143"/>
                  <a:pt x="2220932" y="934950"/>
                </a:cubicBezTo>
                <a:cubicBezTo>
                  <a:pt x="2220932" y="955757"/>
                  <a:pt x="2204065" y="972624"/>
                  <a:pt x="2183258" y="972624"/>
                </a:cubicBezTo>
                <a:cubicBezTo>
                  <a:pt x="2162451" y="972624"/>
                  <a:pt x="2145584" y="955757"/>
                  <a:pt x="2145584" y="934950"/>
                </a:cubicBezTo>
                <a:cubicBezTo>
                  <a:pt x="2145584" y="914143"/>
                  <a:pt x="2162451" y="897276"/>
                  <a:pt x="2183258" y="897276"/>
                </a:cubicBezTo>
                <a:close/>
                <a:moveTo>
                  <a:pt x="1876746" y="897276"/>
                </a:moveTo>
                <a:cubicBezTo>
                  <a:pt x="1897553" y="897276"/>
                  <a:pt x="1914420" y="914143"/>
                  <a:pt x="1914420" y="934950"/>
                </a:cubicBezTo>
                <a:cubicBezTo>
                  <a:pt x="1914420" y="955757"/>
                  <a:pt x="1897553" y="972624"/>
                  <a:pt x="1876746" y="972624"/>
                </a:cubicBezTo>
                <a:cubicBezTo>
                  <a:pt x="1855939" y="972624"/>
                  <a:pt x="1839072" y="955757"/>
                  <a:pt x="1839072" y="934950"/>
                </a:cubicBezTo>
                <a:cubicBezTo>
                  <a:pt x="1839072" y="914143"/>
                  <a:pt x="1855939" y="897276"/>
                  <a:pt x="1876746" y="897276"/>
                </a:cubicBezTo>
                <a:close/>
                <a:moveTo>
                  <a:pt x="1570234" y="897276"/>
                </a:moveTo>
                <a:cubicBezTo>
                  <a:pt x="1591041" y="897276"/>
                  <a:pt x="1607908" y="914143"/>
                  <a:pt x="1607908" y="934950"/>
                </a:cubicBezTo>
                <a:cubicBezTo>
                  <a:pt x="1607908" y="955757"/>
                  <a:pt x="1591041" y="972624"/>
                  <a:pt x="1570234" y="972624"/>
                </a:cubicBezTo>
                <a:cubicBezTo>
                  <a:pt x="1549427" y="972624"/>
                  <a:pt x="1532560" y="955757"/>
                  <a:pt x="1532560" y="934950"/>
                </a:cubicBezTo>
                <a:cubicBezTo>
                  <a:pt x="1532560" y="914143"/>
                  <a:pt x="1549427" y="897276"/>
                  <a:pt x="1570234" y="897276"/>
                </a:cubicBezTo>
                <a:close/>
                <a:moveTo>
                  <a:pt x="1263722" y="897276"/>
                </a:moveTo>
                <a:cubicBezTo>
                  <a:pt x="1284529" y="897276"/>
                  <a:pt x="1301396" y="914143"/>
                  <a:pt x="1301396" y="934950"/>
                </a:cubicBezTo>
                <a:cubicBezTo>
                  <a:pt x="1301396" y="955757"/>
                  <a:pt x="1284529" y="972624"/>
                  <a:pt x="1263722" y="972624"/>
                </a:cubicBezTo>
                <a:cubicBezTo>
                  <a:pt x="1242915" y="972624"/>
                  <a:pt x="1226048" y="955757"/>
                  <a:pt x="1226048" y="934950"/>
                </a:cubicBezTo>
                <a:cubicBezTo>
                  <a:pt x="1226048" y="914143"/>
                  <a:pt x="1242915" y="897276"/>
                  <a:pt x="1263722" y="897276"/>
                </a:cubicBezTo>
                <a:close/>
                <a:moveTo>
                  <a:pt x="957210" y="897276"/>
                </a:moveTo>
                <a:cubicBezTo>
                  <a:pt x="978017" y="897276"/>
                  <a:pt x="994884" y="914143"/>
                  <a:pt x="994884" y="934950"/>
                </a:cubicBezTo>
                <a:cubicBezTo>
                  <a:pt x="994884" y="955757"/>
                  <a:pt x="978017" y="972624"/>
                  <a:pt x="957210" y="972624"/>
                </a:cubicBezTo>
                <a:cubicBezTo>
                  <a:pt x="936403" y="972624"/>
                  <a:pt x="919536" y="955757"/>
                  <a:pt x="919536" y="934950"/>
                </a:cubicBezTo>
                <a:cubicBezTo>
                  <a:pt x="919536" y="914143"/>
                  <a:pt x="936403" y="897276"/>
                  <a:pt x="957210" y="897276"/>
                </a:cubicBezTo>
                <a:close/>
                <a:moveTo>
                  <a:pt x="650698" y="897276"/>
                </a:moveTo>
                <a:cubicBezTo>
                  <a:pt x="671505" y="897276"/>
                  <a:pt x="688372" y="914143"/>
                  <a:pt x="688372" y="934950"/>
                </a:cubicBezTo>
                <a:cubicBezTo>
                  <a:pt x="688372" y="955757"/>
                  <a:pt x="671505" y="972624"/>
                  <a:pt x="650698" y="972624"/>
                </a:cubicBezTo>
                <a:cubicBezTo>
                  <a:pt x="629891" y="972624"/>
                  <a:pt x="613024" y="955757"/>
                  <a:pt x="613024" y="934950"/>
                </a:cubicBezTo>
                <a:cubicBezTo>
                  <a:pt x="613024" y="914143"/>
                  <a:pt x="629891" y="897276"/>
                  <a:pt x="650698" y="897276"/>
                </a:cubicBezTo>
                <a:close/>
                <a:moveTo>
                  <a:pt x="344186" y="897276"/>
                </a:moveTo>
                <a:cubicBezTo>
                  <a:pt x="364993" y="897276"/>
                  <a:pt x="381860" y="914143"/>
                  <a:pt x="381860" y="934950"/>
                </a:cubicBezTo>
                <a:cubicBezTo>
                  <a:pt x="381860" y="955757"/>
                  <a:pt x="364993" y="972624"/>
                  <a:pt x="344186" y="972624"/>
                </a:cubicBezTo>
                <a:cubicBezTo>
                  <a:pt x="323379" y="972624"/>
                  <a:pt x="306512" y="955757"/>
                  <a:pt x="306512" y="934950"/>
                </a:cubicBezTo>
                <a:cubicBezTo>
                  <a:pt x="306512" y="914143"/>
                  <a:pt x="323379" y="897276"/>
                  <a:pt x="344186" y="897276"/>
                </a:cubicBezTo>
                <a:close/>
                <a:moveTo>
                  <a:pt x="37674" y="897276"/>
                </a:moveTo>
                <a:cubicBezTo>
                  <a:pt x="58481" y="897276"/>
                  <a:pt x="75348" y="914143"/>
                  <a:pt x="75348" y="934950"/>
                </a:cubicBezTo>
                <a:cubicBezTo>
                  <a:pt x="75348" y="955757"/>
                  <a:pt x="58481" y="972624"/>
                  <a:pt x="37674" y="972624"/>
                </a:cubicBezTo>
                <a:cubicBezTo>
                  <a:pt x="16867" y="972624"/>
                  <a:pt x="0" y="955757"/>
                  <a:pt x="0" y="934950"/>
                </a:cubicBezTo>
                <a:cubicBezTo>
                  <a:pt x="0" y="914143"/>
                  <a:pt x="16867" y="897276"/>
                  <a:pt x="37674" y="897276"/>
                </a:cubicBezTo>
                <a:close/>
                <a:moveTo>
                  <a:pt x="2489770" y="672957"/>
                </a:moveTo>
                <a:cubicBezTo>
                  <a:pt x="2510577" y="672957"/>
                  <a:pt x="2527444" y="689824"/>
                  <a:pt x="2527444" y="710631"/>
                </a:cubicBezTo>
                <a:cubicBezTo>
                  <a:pt x="2527444" y="731438"/>
                  <a:pt x="2510577" y="748305"/>
                  <a:pt x="2489770" y="748305"/>
                </a:cubicBezTo>
                <a:cubicBezTo>
                  <a:pt x="2468963" y="748305"/>
                  <a:pt x="2452096" y="731438"/>
                  <a:pt x="2452096" y="710631"/>
                </a:cubicBezTo>
                <a:cubicBezTo>
                  <a:pt x="2452096" y="689824"/>
                  <a:pt x="2468963" y="672957"/>
                  <a:pt x="2489770" y="672957"/>
                </a:cubicBezTo>
                <a:close/>
                <a:moveTo>
                  <a:pt x="2183258" y="672957"/>
                </a:moveTo>
                <a:cubicBezTo>
                  <a:pt x="2204065" y="672957"/>
                  <a:pt x="2220932" y="689824"/>
                  <a:pt x="2220932" y="710631"/>
                </a:cubicBezTo>
                <a:cubicBezTo>
                  <a:pt x="2220932" y="731438"/>
                  <a:pt x="2204065" y="748305"/>
                  <a:pt x="2183258" y="748305"/>
                </a:cubicBezTo>
                <a:cubicBezTo>
                  <a:pt x="2162451" y="748305"/>
                  <a:pt x="2145584" y="731438"/>
                  <a:pt x="2145584" y="710631"/>
                </a:cubicBezTo>
                <a:cubicBezTo>
                  <a:pt x="2145584" y="689824"/>
                  <a:pt x="2162451" y="672957"/>
                  <a:pt x="2183258" y="672957"/>
                </a:cubicBezTo>
                <a:close/>
                <a:moveTo>
                  <a:pt x="1876746" y="672957"/>
                </a:moveTo>
                <a:cubicBezTo>
                  <a:pt x="1897553" y="672957"/>
                  <a:pt x="1914420" y="689824"/>
                  <a:pt x="1914420" y="710631"/>
                </a:cubicBezTo>
                <a:cubicBezTo>
                  <a:pt x="1914420" y="731438"/>
                  <a:pt x="1897553" y="748305"/>
                  <a:pt x="1876746" y="748305"/>
                </a:cubicBezTo>
                <a:cubicBezTo>
                  <a:pt x="1855939" y="748305"/>
                  <a:pt x="1839072" y="731438"/>
                  <a:pt x="1839072" y="710631"/>
                </a:cubicBezTo>
                <a:cubicBezTo>
                  <a:pt x="1839072" y="689824"/>
                  <a:pt x="1855939" y="672957"/>
                  <a:pt x="1876746" y="672957"/>
                </a:cubicBezTo>
                <a:close/>
                <a:moveTo>
                  <a:pt x="1570234" y="672957"/>
                </a:moveTo>
                <a:cubicBezTo>
                  <a:pt x="1591041" y="672957"/>
                  <a:pt x="1607908" y="689824"/>
                  <a:pt x="1607908" y="710631"/>
                </a:cubicBezTo>
                <a:cubicBezTo>
                  <a:pt x="1607908" y="731438"/>
                  <a:pt x="1591041" y="748305"/>
                  <a:pt x="1570234" y="748305"/>
                </a:cubicBezTo>
                <a:cubicBezTo>
                  <a:pt x="1549427" y="748305"/>
                  <a:pt x="1532560" y="731438"/>
                  <a:pt x="1532560" y="710631"/>
                </a:cubicBezTo>
                <a:cubicBezTo>
                  <a:pt x="1532560" y="689824"/>
                  <a:pt x="1549427" y="672957"/>
                  <a:pt x="1570234" y="672957"/>
                </a:cubicBezTo>
                <a:close/>
                <a:moveTo>
                  <a:pt x="1263722" y="672957"/>
                </a:moveTo>
                <a:cubicBezTo>
                  <a:pt x="1284529" y="672957"/>
                  <a:pt x="1301396" y="689824"/>
                  <a:pt x="1301396" y="710631"/>
                </a:cubicBezTo>
                <a:cubicBezTo>
                  <a:pt x="1301396" y="731438"/>
                  <a:pt x="1284529" y="748305"/>
                  <a:pt x="1263722" y="748305"/>
                </a:cubicBezTo>
                <a:cubicBezTo>
                  <a:pt x="1242915" y="748305"/>
                  <a:pt x="1226048" y="731438"/>
                  <a:pt x="1226048" y="710631"/>
                </a:cubicBezTo>
                <a:cubicBezTo>
                  <a:pt x="1226048" y="689824"/>
                  <a:pt x="1242915" y="672957"/>
                  <a:pt x="1263722" y="672957"/>
                </a:cubicBezTo>
                <a:close/>
                <a:moveTo>
                  <a:pt x="957210" y="672957"/>
                </a:moveTo>
                <a:cubicBezTo>
                  <a:pt x="978017" y="672957"/>
                  <a:pt x="994884" y="689824"/>
                  <a:pt x="994884" y="710631"/>
                </a:cubicBezTo>
                <a:cubicBezTo>
                  <a:pt x="994884" y="731438"/>
                  <a:pt x="978017" y="748305"/>
                  <a:pt x="957210" y="748305"/>
                </a:cubicBezTo>
                <a:cubicBezTo>
                  <a:pt x="936403" y="748305"/>
                  <a:pt x="919536" y="731438"/>
                  <a:pt x="919536" y="710631"/>
                </a:cubicBezTo>
                <a:cubicBezTo>
                  <a:pt x="919536" y="689824"/>
                  <a:pt x="936403" y="672957"/>
                  <a:pt x="957210" y="672957"/>
                </a:cubicBezTo>
                <a:close/>
                <a:moveTo>
                  <a:pt x="650698" y="672957"/>
                </a:moveTo>
                <a:cubicBezTo>
                  <a:pt x="671505" y="672957"/>
                  <a:pt x="688372" y="689824"/>
                  <a:pt x="688372" y="710631"/>
                </a:cubicBezTo>
                <a:cubicBezTo>
                  <a:pt x="688372" y="731438"/>
                  <a:pt x="671505" y="748305"/>
                  <a:pt x="650698" y="748305"/>
                </a:cubicBezTo>
                <a:cubicBezTo>
                  <a:pt x="629891" y="748305"/>
                  <a:pt x="613024" y="731438"/>
                  <a:pt x="613024" y="710631"/>
                </a:cubicBezTo>
                <a:cubicBezTo>
                  <a:pt x="613024" y="689824"/>
                  <a:pt x="629891" y="672957"/>
                  <a:pt x="650698" y="672957"/>
                </a:cubicBezTo>
                <a:close/>
                <a:moveTo>
                  <a:pt x="344186" y="672957"/>
                </a:moveTo>
                <a:cubicBezTo>
                  <a:pt x="364993" y="672957"/>
                  <a:pt x="381860" y="689824"/>
                  <a:pt x="381860" y="710631"/>
                </a:cubicBezTo>
                <a:cubicBezTo>
                  <a:pt x="381860" y="731438"/>
                  <a:pt x="364993" y="748305"/>
                  <a:pt x="344186" y="748305"/>
                </a:cubicBezTo>
                <a:cubicBezTo>
                  <a:pt x="323379" y="748305"/>
                  <a:pt x="306512" y="731438"/>
                  <a:pt x="306512" y="710631"/>
                </a:cubicBezTo>
                <a:cubicBezTo>
                  <a:pt x="306512" y="689824"/>
                  <a:pt x="323379" y="672957"/>
                  <a:pt x="344186" y="672957"/>
                </a:cubicBezTo>
                <a:close/>
                <a:moveTo>
                  <a:pt x="37674" y="672957"/>
                </a:moveTo>
                <a:cubicBezTo>
                  <a:pt x="58481" y="672957"/>
                  <a:pt x="75348" y="689824"/>
                  <a:pt x="75348" y="710631"/>
                </a:cubicBezTo>
                <a:cubicBezTo>
                  <a:pt x="75348" y="731438"/>
                  <a:pt x="58481" y="748305"/>
                  <a:pt x="37674" y="748305"/>
                </a:cubicBezTo>
                <a:cubicBezTo>
                  <a:pt x="16867" y="748305"/>
                  <a:pt x="0" y="731438"/>
                  <a:pt x="0" y="710631"/>
                </a:cubicBezTo>
                <a:cubicBezTo>
                  <a:pt x="0" y="689824"/>
                  <a:pt x="16867" y="672957"/>
                  <a:pt x="37674" y="672957"/>
                </a:cubicBezTo>
                <a:close/>
                <a:moveTo>
                  <a:pt x="2489770" y="448638"/>
                </a:moveTo>
                <a:cubicBezTo>
                  <a:pt x="2510577" y="448638"/>
                  <a:pt x="2527444" y="465505"/>
                  <a:pt x="2527444" y="486312"/>
                </a:cubicBezTo>
                <a:cubicBezTo>
                  <a:pt x="2527444" y="507119"/>
                  <a:pt x="2510577" y="523986"/>
                  <a:pt x="2489770" y="523986"/>
                </a:cubicBezTo>
                <a:cubicBezTo>
                  <a:pt x="2468963" y="523986"/>
                  <a:pt x="2452096" y="507119"/>
                  <a:pt x="2452096" y="486312"/>
                </a:cubicBezTo>
                <a:cubicBezTo>
                  <a:pt x="2452096" y="465505"/>
                  <a:pt x="2468963" y="448638"/>
                  <a:pt x="2489770" y="448638"/>
                </a:cubicBezTo>
                <a:close/>
                <a:moveTo>
                  <a:pt x="2183258" y="448638"/>
                </a:moveTo>
                <a:cubicBezTo>
                  <a:pt x="2204065" y="448638"/>
                  <a:pt x="2220932" y="465505"/>
                  <a:pt x="2220932" y="486312"/>
                </a:cubicBezTo>
                <a:cubicBezTo>
                  <a:pt x="2220932" y="507119"/>
                  <a:pt x="2204065" y="523986"/>
                  <a:pt x="2183258" y="523986"/>
                </a:cubicBezTo>
                <a:cubicBezTo>
                  <a:pt x="2162451" y="523986"/>
                  <a:pt x="2145584" y="507119"/>
                  <a:pt x="2145584" y="486312"/>
                </a:cubicBezTo>
                <a:cubicBezTo>
                  <a:pt x="2145584" y="465505"/>
                  <a:pt x="2162451" y="448638"/>
                  <a:pt x="2183258" y="448638"/>
                </a:cubicBezTo>
                <a:close/>
                <a:moveTo>
                  <a:pt x="1876746" y="448638"/>
                </a:moveTo>
                <a:cubicBezTo>
                  <a:pt x="1897553" y="448638"/>
                  <a:pt x="1914420" y="465505"/>
                  <a:pt x="1914420" y="486312"/>
                </a:cubicBezTo>
                <a:cubicBezTo>
                  <a:pt x="1914420" y="507119"/>
                  <a:pt x="1897553" y="523986"/>
                  <a:pt x="1876746" y="523986"/>
                </a:cubicBezTo>
                <a:cubicBezTo>
                  <a:pt x="1855939" y="523986"/>
                  <a:pt x="1839072" y="507119"/>
                  <a:pt x="1839072" y="486312"/>
                </a:cubicBezTo>
                <a:cubicBezTo>
                  <a:pt x="1839072" y="465505"/>
                  <a:pt x="1855939" y="448638"/>
                  <a:pt x="1876746" y="448638"/>
                </a:cubicBezTo>
                <a:close/>
                <a:moveTo>
                  <a:pt x="1570234" y="448638"/>
                </a:moveTo>
                <a:cubicBezTo>
                  <a:pt x="1591041" y="448638"/>
                  <a:pt x="1607908" y="465505"/>
                  <a:pt x="1607908" y="486312"/>
                </a:cubicBezTo>
                <a:cubicBezTo>
                  <a:pt x="1607908" y="507119"/>
                  <a:pt x="1591041" y="523986"/>
                  <a:pt x="1570234" y="523986"/>
                </a:cubicBezTo>
                <a:cubicBezTo>
                  <a:pt x="1549427" y="523986"/>
                  <a:pt x="1532560" y="507119"/>
                  <a:pt x="1532560" y="486312"/>
                </a:cubicBezTo>
                <a:cubicBezTo>
                  <a:pt x="1532560" y="465505"/>
                  <a:pt x="1549427" y="448638"/>
                  <a:pt x="1570234" y="448638"/>
                </a:cubicBezTo>
                <a:close/>
                <a:moveTo>
                  <a:pt x="1263722" y="448638"/>
                </a:moveTo>
                <a:cubicBezTo>
                  <a:pt x="1284529" y="448638"/>
                  <a:pt x="1301396" y="465505"/>
                  <a:pt x="1301396" y="486312"/>
                </a:cubicBezTo>
                <a:cubicBezTo>
                  <a:pt x="1301396" y="507119"/>
                  <a:pt x="1284529" y="523986"/>
                  <a:pt x="1263722" y="523986"/>
                </a:cubicBezTo>
                <a:cubicBezTo>
                  <a:pt x="1242915" y="523986"/>
                  <a:pt x="1226048" y="507119"/>
                  <a:pt x="1226048" y="486312"/>
                </a:cubicBezTo>
                <a:cubicBezTo>
                  <a:pt x="1226048" y="465505"/>
                  <a:pt x="1242915" y="448638"/>
                  <a:pt x="1263722" y="448638"/>
                </a:cubicBezTo>
                <a:close/>
                <a:moveTo>
                  <a:pt x="957210" y="448638"/>
                </a:moveTo>
                <a:cubicBezTo>
                  <a:pt x="978017" y="448638"/>
                  <a:pt x="994884" y="465505"/>
                  <a:pt x="994884" y="486312"/>
                </a:cubicBezTo>
                <a:cubicBezTo>
                  <a:pt x="994884" y="507119"/>
                  <a:pt x="978017" y="523986"/>
                  <a:pt x="957210" y="523986"/>
                </a:cubicBezTo>
                <a:cubicBezTo>
                  <a:pt x="936403" y="523986"/>
                  <a:pt x="919536" y="507119"/>
                  <a:pt x="919536" y="486312"/>
                </a:cubicBezTo>
                <a:cubicBezTo>
                  <a:pt x="919536" y="465505"/>
                  <a:pt x="936403" y="448638"/>
                  <a:pt x="957210" y="448638"/>
                </a:cubicBezTo>
                <a:close/>
                <a:moveTo>
                  <a:pt x="650698" y="448638"/>
                </a:moveTo>
                <a:cubicBezTo>
                  <a:pt x="671505" y="448638"/>
                  <a:pt x="688372" y="465505"/>
                  <a:pt x="688372" y="486312"/>
                </a:cubicBezTo>
                <a:cubicBezTo>
                  <a:pt x="688372" y="507119"/>
                  <a:pt x="671505" y="523986"/>
                  <a:pt x="650698" y="523986"/>
                </a:cubicBezTo>
                <a:cubicBezTo>
                  <a:pt x="629891" y="523986"/>
                  <a:pt x="613024" y="507119"/>
                  <a:pt x="613024" y="486312"/>
                </a:cubicBezTo>
                <a:cubicBezTo>
                  <a:pt x="613024" y="465505"/>
                  <a:pt x="629891" y="448638"/>
                  <a:pt x="650698" y="448638"/>
                </a:cubicBezTo>
                <a:close/>
                <a:moveTo>
                  <a:pt x="344186" y="448638"/>
                </a:moveTo>
                <a:cubicBezTo>
                  <a:pt x="364993" y="448638"/>
                  <a:pt x="381860" y="465505"/>
                  <a:pt x="381860" y="486312"/>
                </a:cubicBezTo>
                <a:cubicBezTo>
                  <a:pt x="381860" y="507119"/>
                  <a:pt x="364993" y="523986"/>
                  <a:pt x="344186" y="523986"/>
                </a:cubicBezTo>
                <a:cubicBezTo>
                  <a:pt x="323379" y="523986"/>
                  <a:pt x="306512" y="507119"/>
                  <a:pt x="306512" y="486312"/>
                </a:cubicBezTo>
                <a:cubicBezTo>
                  <a:pt x="306512" y="465505"/>
                  <a:pt x="323379" y="448638"/>
                  <a:pt x="344186" y="448638"/>
                </a:cubicBezTo>
                <a:close/>
                <a:moveTo>
                  <a:pt x="37674" y="448638"/>
                </a:moveTo>
                <a:cubicBezTo>
                  <a:pt x="58481" y="448638"/>
                  <a:pt x="75348" y="465505"/>
                  <a:pt x="75348" y="486312"/>
                </a:cubicBezTo>
                <a:cubicBezTo>
                  <a:pt x="75348" y="507119"/>
                  <a:pt x="58481" y="523986"/>
                  <a:pt x="37674" y="523986"/>
                </a:cubicBezTo>
                <a:cubicBezTo>
                  <a:pt x="16867" y="523986"/>
                  <a:pt x="0" y="507119"/>
                  <a:pt x="0" y="486312"/>
                </a:cubicBezTo>
                <a:cubicBezTo>
                  <a:pt x="0" y="465505"/>
                  <a:pt x="16867" y="448638"/>
                  <a:pt x="37674" y="448638"/>
                </a:cubicBezTo>
                <a:close/>
                <a:moveTo>
                  <a:pt x="2489770" y="224319"/>
                </a:moveTo>
                <a:cubicBezTo>
                  <a:pt x="2510577" y="224319"/>
                  <a:pt x="2527444" y="241186"/>
                  <a:pt x="2527444" y="261993"/>
                </a:cubicBezTo>
                <a:cubicBezTo>
                  <a:pt x="2527444" y="282800"/>
                  <a:pt x="2510577" y="299667"/>
                  <a:pt x="2489770" y="299667"/>
                </a:cubicBezTo>
                <a:cubicBezTo>
                  <a:pt x="2468963" y="299667"/>
                  <a:pt x="2452096" y="282800"/>
                  <a:pt x="2452096" y="261993"/>
                </a:cubicBezTo>
                <a:cubicBezTo>
                  <a:pt x="2452096" y="241186"/>
                  <a:pt x="2468963" y="224319"/>
                  <a:pt x="2489770" y="224319"/>
                </a:cubicBezTo>
                <a:close/>
                <a:moveTo>
                  <a:pt x="2183258" y="224319"/>
                </a:moveTo>
                <a:cubicBezTo>
                  <a:pt x="2204065" y="224319"/>
                  <a:pt x="2220932" y="241186"/>
                  <a:pt x="2220932" y="261993"/>
                </a:cubicBezTo>
                <a:cubicBezTo>
                  <a:pt x="2220932" y="282800"/>
                  <a:pt x="2204065" y="299667"/>
                  <a:pt x="2183258" y="299667"/>
                </a:cubicBezTo>
                <a:cubicBezTo>
                  <a:pt x="2162451" y="299667"/>
                  <a:pt x="2145584" y="282800"/>
                  <a:pt x="2145584" y="261993"/>
                </a:cubicBezTo>
                <a:cubicBezTo>
                  <a:pt x="2145584" y="241186"/>
                  <a:pt x="2162451" y="224319"/>
                  <a:pt x="2183258" y="224319"/>
                </a:cubicBezTo>
                <a:close/>
                <a:moveTo>
                  <a:pt x="1876746" y="224319"/>
                </a:moveTo>
                <a:cubicBezTo>
                  <a:pt x="1897553" y="224319"/>
                  <a:pt x="1914420" y="241186"/>
                  <a:pt x="1914420" y="261993"/>
                </a:cubicBezTo>
                <a:cubicBezTo>
                  <a:pt x="1914420" y="282800"/>
                  <a:pt x="1897553" y="299667"/>
                  <a:pt x="1876746" y="299667"/>
                </a:cubicBezTo>
                <a:cubicBezTo>
                  <a:pt x="1855939" y="299667"/>
                  <a:pt x="1839072" y="282800"/>
                  <a:pt x="1839072" y="261993"/>
                </a:cubicBezTo>
                <a:cubicBezTo>
                  <a:pt x="1839072" y="241186"/>
                  <a:pt x="1855939" y="224319"/>
                  <a:pt x="1876746" y="224319"/>
                </a:cubicBezTo>
                <a:close/>
                <a:moveTo>
                  <a:pt x="1570234" y="224319"/>
                </a:moveTo>
                <a:cubicBezTo>
                  <a:pt x="1591041" y="224319"/>
                  <a:pt x="1607908" y="241186"/>
                  <a:pt x="1607908" y="261993"/>
                </a:cubicBezTo>
                <a:cubicBezTo>
                  <a:pt x="1607908" y="282800"/>
                  <a:pt x="1591041" y="299667"/>
                  <a:pt x="1570234" y="299667"/>
                </a:cubicBezTo>
                <a:cubicBezTo>
                  <a:pt x="1549427" y="299667"/>
                  <a:pt x="1532560" y="282800"/>
                  <a:pt x="1532560" y="261993"/>
                </a:cubicBezTo>
                <a:cubicBezTo>
                  <a:pt x="1532560" y="241186"/>
                  <a:pt x="1549427" y="224319"/>
                  <a:pt x="1570234" y="224319"/>
                </a:cubicBezTo>
                <a:close/>
                <a:moveTo>
                  <a:pt x="1263722" y="224319"/>
                </a:moveTo>
                <a:cubicBezTo>
                  <a:pt x="1284529" y="224319"/>
                  <a:pt x="1301396" y="241186"/>
                  <a:pt x="1301396" y="261993"/>
                </a:cubicBezTo>
                <a:cubicBezTo>
                  <a:pt x="1301396" y="282800"/>
                  <a:pt x="1284529" y="299667"/>
                  <a:pt x="1263722" y="299667"/>
                </a:cubicBezTo>
                <a:cubicBezTo>
                  <a:pt x="1242915" y="299667"/>
                  <a:pt x="1226048" y="282800"/>
                  <a:pt x="1226048" y="261993"/>
                </a:cubicBezTo>
                <a:cubicBezTo>
                  <a:pt x="1226048" y="241186"/>
                  <a:pt x="1242915" y="224319"/>
                  <a:pt x="1263722" y="224319"/>
                </a:cubicBezTo>
                <a:close/>
                <a:moveTo>
                  <a:pt x="957210" y="224319"/>
                </a:moveTo>
                <a:cubicBezTo>
                  <a:pt x="978017" y="224319"/>
                  <a:pt x="994884" y="241186"/>
                  <a:pt x="994884" y="261993"/>
                </a:cubicBezTo>
                <a:cubicBezTo>
                  <a:pt x="994884" y="282800"/>
                  <a:pt x="978017" y="299667"/>
                  <a:pt x="957210" y="299667"/>
                </a:cubicBezTo>
                <a:cubicBezTo>
                  <a:pt x="936403" y="299667"/>
                  <a:pt x="919536" y="282800"/>
                  <a:pt x="919536" y="261993"/>
                </a:cubicBezTo>
                <a:cubicBezTo>
                  <a:pt x="919536" y="241186"/>
                  <a:pt x="936403" y="224319"/>
                  <a:pt x="957210" y="224319"/>
                </a:cubicBezTo>
                <a:close/>
                <a:moveTo>
                  <a:pt x="650698" y="224319"/>
                </a:moveTo>
                <a:cubicBezTo>
                  <a:pt x="671505" y="224319"/>
                  <a:pt x="688372" y="241186"/>
                  <a:pt x="688372" y="261993"/>
                </a:cubicBezTo>
                <a:cubicBezTo>
                  <a:pt x="688372" y="282800"/>
                  <a:pt x="671505" y="299667"/>
                  <a:pt x="650698" y="299667"/>
                </a:cubicBezTo>
                <a:cubicBezTo>
                  <a:pt x="629891" y="299667"/>
                  <a:pt x="613024" y="282800"/>
                  <a:pt x="613024" y="261993"/>
                </a:cubicBezTo>
                <a:cubicBezTo>
                  <a:pt x="613024" y="241186"/>
                  <a:pt x="629891" y="224319"/>
                  <a:pt x="650698" y="224319"/>
                </a:cubicBezTo>
                <a:close/>
                <a:moveTo>
                  <a:pt x="344186" y="224319"/>
                </a:moveTo>
                <a:cubicBezTo>
                  <a:pt x="364993" y="224319"/>
                  <a:pt x="381860" y="241186"/>
                  <a:pt x="381860" y="261993"/>
                </a:cubicBezTo>
                <a:cubicBezTo>
                  <a:pt x="381860" y="282800"/>
                  <a:pt x="364993" y="299667"/>
                  <a:pt x="344186" y="299667"/>
                </a:cubicBezTo>
                <a:cubicBezTo>
                  <a:pt x="323379" y="299667"/>
                  <a:pt x="306512" y="282800"/>
                  <a:pt x="306512" y="261993"/>
                </a:cubicBezTo>
                <a:cubicBezTo>
                  <a:pt x="306512" y="241186"/>
                  <a:pt x="323379" y="224319"/>
                  <a:pt x="344186" y="224319"/>
                </a:cubicBezTo>
                <a:close/>
                <a:moveTo>
                  <a:pt x="37674" y="224319"/>
                </a:moveTo>
                <a:cubicBezTo>
                  <a:pt x="58481" y="224319"/>
                  <a:pt x="75348" y="241186"/>
                  <a:pt x="75348" y="261993"/>
                </a:cubicBezTo>
                <a:cubicBezTo>
                  <a:pt x="75348" y="282800"/>
                  <a:pt x="58481" y="299667"/>
                  <a:pt x="37674" y="299667"/>
                </a:cubicBezTo>
                <a:cubicBezTo>
                  <a:pt x="16867" y="299667"/>
                  <a:pt x="0" y="282800"/>
                  <a:pt x="0" y="261993"/>
                </a:cubicBezTo>
                <a:cubicBezTo>
                  <a:pt x="0" y="241186"/>
                  <a:pt x="16867" y="224319"/>
                  <a:pt x="37674" y="224319"/>
                </a:cubicBezTo>
                <a:close/>
                <a:moveTo>
                  <a:pt x="2489770" y="0"/>
                </a:moveTo>
                <a:cubicBezTo>
                  <a:pt x="2510577" y="0"/>
                  <a:pt x="2527444" y="16867"/>
                  <a:pt x="2527444" y="37674"/>
                </a:cubicBezTo>
                <a:cubicBezTo>
                  <a:pt x="2527444" y="58481"/>
                  <a:pt x="2510577" y="75348"/>
                  <a:pt x="2489770" y="75348"/>
                </a:cubicBezTo>
                <a:cubicBezTo>
                  <a:pt x="2468963" y="75348"/>
                  <a:pt x="2452096" y="58481"/>
                  <a:pt x="2452096" y="37674"/>
                </a:cubicBezTo>
                <a:cubicBezTo>
                  <a:pt x="2452096" y="16867"/>
                  <a:pt x="2468963" y="0"/>
                  <a:pt x="2489770" y="0"/>
                </a:cubicBezTo>
                <a:close/>
                <a:moveTo>
                  <a:pt x="2183258" y="0"/>
                </a:moveTo>
                <a:cubicBezTo>
                  <a:pt x="2204065" y="0"/>
                  <a:pt x="2220932" y="16867"/>
                  <a:pt x="2220932" y="37674"/>
                </a:cubicBezTo>
                <a:cubicBezTo>
                  <a:pt x="2220932" y="58481"/>
                  <a:pt x="2204065" y="75348"/>
                  <a:pt x="2183258" y="75348"/>
                </a:cubicBezTo>
                <a:cubicBezTo>
                  <a:pt x="2162451" y="75348"/>
                  <a:pt x="2145584" y="58481"/>
                  <a:pt x="2145584" y="37674"/>
                </a:cubicBezTo>
                <a:cubicBezTo>
                  <a:pt x="2145584" y="16867"/>
                  <a:pt x="2162451" y="0"/>
                  <a:pt x="2183258" y="0"/>
                </a:cubicBezTo>
                <a:close/>
                <a:moveTo>
                  <a:pt x="1876746" y="0"/>
                </a:moveTo>
                <a:cubicBezTo>
                  <a:pt x="1897553" y="0"/>
                  <a:pt x="1914420" y="16867"/>
                  <a:pt x="1914420" y="37674"/>
                </a:cubicBezTo>
                <a:cubicBezTo>
                  <a:pt x="1914420" y="58481"/>
                  <a:pt x="1897553" y="75348"/>
                  <a:pt x="1876746" y="75348"/>
                </a:cubicBezTo>
                <a:cubicBezTo>
                  <a:pt x="1855939" y="75348"/>
                  <a:pt x="1839072" y="58481"/>
                  <a:pt x="1839072" y="37674"/>
                </a:cubicBezTo>
                <a:cubicBezTo>
                  <a:pt x="1839072" y="16867"/>
                  <a:pt x="1855939" y="0"/>
                  <a:pt x="1876746" y="0"/>
                </a:cubicBezTo>
                <a:close/>
                <a:moveTo>
                  <a:pt x="1570234" y="0"/>
                </a:moveTo>
                <a:cubicBezTo>
                  <a:pt x="1591041" y="0"/>
                  <a:pt x="1607908" y="16867"/>
                  <a:pt x="1607908" y="37674"/>
                </a:cubicBezTo>
                <a:cubicBezTo>
                  <a:pt x="1607908" y="58481"/>
                  <a:pt x="1591041" y="75348"/>
                  <a:pt x="1570234" y="75348"/>
                </a:cubicBezTo>
                <a:cubicBezTo>
                  <a:pt x="1549427" y="75348"/>
                  <a:pt x="1532560" y="58481"/>
                  <a:pt x="1532560" y="37674"/>
                </a:cubicBezTo>
                <a:cubicBezTo>
                  <a:pt x="1532560" y="16867"/>
                  <a:pt x="1549427" y="0"/>
                  <a:pt x="1570234" y="0"/>
                </a:cubicBezTo>
                <a:close/>
                <a:moveTo>
                  <a:pt x="1263722" y="0"/>
                </a:moveTo>
                <a:cubicBezTo>
                  <a:pt x="1284529" y="0"/>
                  <a:pt x="1301396" y="16867"/>
                  <a:pt x="1301396" y="37674"/>
                </a:cubicBezTo>
                <a:cubicBezTo>
                  <a:pt x="1301396" y="58481"/>
                  <a:pt x="1284529" y="75348"/>
                  <a:pt x="1263722" y="75348"/>
                </a:cubicBezTo>
                <a:cubicBezTo>
                  <a:pt x="1242915" y="75348"/>
                  <a:pt x="1226048" y="58481"/>
                  <a:pt x="1226048" y="37674"/>
                </a:cubicBezTo>
                <a:cubicBezTo>
                  <a:pt x="1226048" y="16867"/>
                  <a:pt x="1242915" y="0"/>
                  <a:pt x="1263722" y="0"/>
                </a:cubicBezTo>
                <a:close/>
                <a:moveTo>
                  <a:pt x="957210" y="0"/>
                </a:moveTo>
                <a:cubicBezTo>
                  <a:pt x="978017" y="0"/>
                  <a:pt x="994884" y="16867"/>
                  <a:pt x="994884" y="37674"/>
                </a:cubicBezTo>
                <a:cubicBezTo>
                  <a:pt x="994884" y="58481"/>
                  <a:pt x="978017" y="75348"/>
                  <a:pt x="957210" y="75348"/>
                </a:cubicBezTo>
                <a:cubicBezTo>
                  <a:pt x="936403" y="75348"/>
                  <a:pt x="919536" y="58481"/>
                  <a:pt x="919536" y="37674"/>
                </a:cubicBezTo>
                <a:cubicBezTo>
                  <a:pt x="919536" y="16867"/>
                  <a:pt x="936403" y="0"/>
                  <a:pt x="957210" y="0"/>
                </a:cubicBezTo>
                <a:close/>
                <a:moveTo>
                  <a:pt x="650698" y="0"/>
                </a:moveTo>
                <a:cubicBezTo>
                  <a:pt x="671505" y="0"/>
                  <a:pt x="688372" y="16867"/>
                  <a:pt x="688372" y="37674"/>
                </a:cubicBezTo>
                <a:cubicBezTo>
                  <a:pt x="688372" y="58481"/>
                  <a:pt x="671505" y="75348"/>
                  <a:pt x="650698" y="75348"/>
                </a:cubicBezTo>
                <a:cubicBezTo>
                  <a:pt x="629891" y="75348"/>
                  <a:pt x="613024" y="58481"/>
                  <a:pt x="613024" y="37674"/>
                </a:cubicBezTo>
                <a:cubicBezTo>
                  <a:pt x="613024" y="16867"/>
                  <a:pt x="629891" y="0"/>
                  <a:pt x="650698" y="0"/>
                </a:cubicBezTo>
                <a:close/>
                <a:moveTo>
                  <a:pt x="344186" y="0"/>
                </a:moveTo>
                <a:cubicBezTo>
                  <a:pt x="364993" y="0"/>
                  <a:pt x="381860" y="16867"/>
                  <a:pt x="381860" y="37674"/>
                </a:cubicBezTo>
                <a:cubicBezTo>
                  <a:pt x="381860" y="58481"/>
                  <a:pt x="364993" y="75348"/>
                  <a:pt x="344186" y="75348"/>
                </a:cubicBezTo>
                <a:cubicBezTo>
                  <a:pt x="323379" y="75348"/>
                  <a:pt x="306512" y="58481"/>
                  <a:pt x="306512" y="37674"/>
                </a:cubicBezTo>
                <a:cubicBezTo>
                  <a:pt x="306512" y="16867"/>
                  <a:pt x="323379" y="0"/>
                  <a:pt x="344186" y="0"/>
                </a:cubicBezTo>
                <a:close/>
                <a:moveTo>
                  <a:pt x="37674" y="0"/>
                </a:moveTo>
                <a:cubicBezTo>
                  <a:pt x="58481" y="0"/>
                  <a:pt x="75348" y="16867"/>
                  <a:pt x="75348" y="37674"/>
                </a:cubicBezTo>
                <a:cubicBezTo>
                  <a:pt x="75348" y="58481"/>
                  <a:pt x="58481" y="75348"/>
                  <a:pt x="37674" y="75348"/>
                </a:cubicBezTo>
                <a:cubicBezTo>
                  <a:pt x="16867" y="75348"/>
                  <a:pt x="0" y="58481"/>
                  <a:pt x="0" y="37674"/>
                </a:cubicBezTo>
                <a:cubicBezTo>
                  <a:pt x="0" y="16867"/>
                  <a:pt x="16867" y="0"/>
                  <a:pt x="376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文本框 16"/>
          <p:cNvSpPr txBox="1"/>
          <p:nvPr>
            <p:custDataLst>
              <p:tags r:id="rId3"/>
            </p:custDataLst>
          </p:nvPr>
        </p:nvSpPr>
        <p:spPr>
          <a:xfrm>
            <a:off x="579755" y="2592705"/>
            <a:ext cx="7870825" cy="90678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C50FF"/>
                </a:solidFill>
                <a:effectLst/>
                <a:uLnTx/>
                <a:uFillTx/>
                <a:latin typeface="+mj-ea"/>
                <a:ea typeface="+mj-ea"/>
                <a:cs typeface="MiSans Light" panose="00000400000000000000" charset="-122"/>
              </a:rPr>
              <a:t>The Most Important Feature</a:t>
            </a:r>
            <a:endParaRPr kumimoji="0" lang="en-US" altLang="zh-CN" sz="3200" i="0" u="none" strike="noStrike" kern="1200" cap="none" spc="0" normalizeH="0" baseline="0" noProof="0">
              <a:ln>
                <a:noFill/>
              </a:ln>
              <a:solidFill>
                <a:srgbClr val="4C50FF"/>
              </a:solidFill>
              <a:effectLst/>
              <a:uLnTx/>
              <a:uFillTx/>
              <a:latin typeface="+mj-ea"/>
              <a:ea typeface="+mj-ea"/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316498" y="274935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2400" b="1">
                <a:ln w="19050">
                  <a:noFill/>
                </a:ln>
                <a:solidFill>
                  <a:srgbClr val="4C50FF"/>
                </a:solidFill>
                <a:latin typeface="+mj-ea"/>
                <a:ea typeface="+mj-ea"/>
                <a:sym typeface="+mn-lt"/>
              </a:rPr>
              <a:t>Future</a:t>
            </a:r>
            <a:endParaRPr lang="en-US" altLang="zh-CN" sz="2400" b="1">
              <a:ln w="19050">
                <a:noFill/>
              </a:ln>
              <a:solidFill>
                <a:srgbClr val="4C50FF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55470" y="45791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矩形 44"/>
          <p:cNvSpPr/>
          <p:nvPr/>
        </p:nvSpPr>
        <p:spPr>
          <a:xfrm>
            <a:off x="1847850" y="925195"/>
            <a:ext cx="6548755" cy="3905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可组合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性</a:t>
            </a:r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847850" y="2038350"/>
            <a:ext cx="6988175" cy="52832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轻量级协议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协同</a:t>
            </a:r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pic>
        <p:nvPicPr>
          <p:cNvPr id="58" name="图片 57" descr="形状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54" y="3089866"/>
            <a:ext cx="485390" cy="48539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913346" y="866438"/>
            <a:ext cx="794555" cy="1656967"/>
            <a:chOff x="4409021" y="1524298"/>
            <a:chExt cx="794555" cy="1656967"/>
          </a:xfrm>
        </p:grpSpPr>
        <p:pic>
          <p:nvPicPr>
            <p:cNvPr id="43" name="图片 42" descr="形状&#10;&#10;描述已自动生成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5223" y="1524298"/>
              <a:ext cx="580337" cy="580337"/>
            </a:xfrm>
            <a:prstGeom prst="rect">
              <a:avLst/>
            </a:prstGeom>
          </p:spPr>
        </p:pic>
        <p:pic>
          <p:nvPicPr>
            <p:cNvPr id="56" name="图片 55" descr="形状&#10;&#10;描述已自动生成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5223" y="2628905"/>
              <a:ext cx="552360" cy="552360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4409021" y="1665693"/>
              <a:ext cx="78476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1400"/>
                <a:t>01.</a:t>
              </a:r>
              <a:endParaRPr lang="zh-CN" altLang="en-US" sz="140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418812" y="2768152"/>
              <a:ext cx="78476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1400"/>
                <a:t>02.</a:t>
              </a:r>
              <a:endParaRPr lang="zh-CN" altLang="en-US" sz="140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947267" y="3178672"/>
            <a:ext cx="7847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1400"/>
              <a:t>03.</a:t>
            </a:r>
            <a:endParaRPr lang="zh-CN" altLang="en-US" sz="1400"/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1847850" y="3133725"/>
            <a:ext cx="6988175" cy="528320"/>
          </a:xfrm>
          <a:prstGeom prst="rect">
            <a:avLst/>
          </a:prstGeom>
        </p:spPr>
        <p:txBody>
          <a:bodyPr wrap="square">
            <a:noAutofit/>
          </a:bodyPr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可升级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性</a:t>
            </a:r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pic>
        <p:nvPicPr>
          <p:cNvPr id="13" name="图片 12" descr="形状&#10;&#10;描述已自动生成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488" y="4066545"/>
            <a:ext cx="552360" cy="552360"/>
          </a:xfrm>
          <a:prstGeom prst="rect">
            <a:avLst/>
          </a:prstGeom>
        </p:spPr>
      </p:pic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947267" y="4188322"/>
            <a:ext cx="784764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1400"/>
              <a:t>04.</a:t>
            </a:r>
            <a:endParaRPr lang="zh-CN" altLang="en-US" sz="1400"/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1847850" y="4147185"/>
            <a:ext cx="6988175" cy="528320"/>
          </a:xfrm>
          <a:prstGeom prst="rect">
            <a:avLst/>
          </a:prstGeom>
        </p:spPr>
        <p:txBody>
          <a:bodyPr wrap="square">
            <a:noAutofit/>
          </a:bodyPr>
          <a:p>
            <a:pPr defTabSz="914400"/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Randness</a:t>
            </a:r>
            <a:endParaRPr lang="en-US" altLang="zh-CN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3576883" y="1106888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ln w="3175">
                  <a:gradFill>
                    <a:gsLst>
                      <a:gs pos="17000">
                        <a:schemeClr val="accent1"/>
                      </a:gs>
                      <a:gs pos="10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</a:rPr>
              <a:t>05</a:t>
            </a:r>
            <a:endParaRPr lang="zh-CN" altLang="en-US" sz="9600">
              <a:ln w="3175">
                <a:gradFill>
                  <a:gsLst>
                    <a:gs pos="17000">
                      <a:schemeClr val="accent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sp>
        <p:nvSpPr>
          <p:cNvPr id="34" name="椭圆 33"/>
          <p:cNvSpPr/>
          <p:nvPr/>
        </p:nvSpPr>
        <p:spPr>
          <a:xfrm rot="5400000">
            <a:off x="8507335" y="2690078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5400000">
            <a:off x="8507335" y="2966075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5400000">
            <a:off x="8507335" y="2138082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5400000">
            <a:off x="8507335" y="2414080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8281515" y="843910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96845" y="4110388"/>
            <a:ext cx="4131589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PART </a:t>
            </a:r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Five</a:t>
            </a:r>
            <a:endParaRPr lang="en-US" altLang="zh-CN" sz="2800">
              <a:ln w="3175">
                <a:solidFill>
                  <a:srgbClr val="4C50FF"/>
                </a:solidFill>
              </a:ln>
              <a:noFill/>
              <a:latin typeface="Montserrat Black" panose="00000A00000000000000" pitchFamily="2" charset="0"/>
            </a:endParaRPr>
          </a:p>
        </p:txBody>
      </p:sp>
      <p:pic>
        <p:nvPicPr>
          <p:cNvPr id="2" name="图片 1" descr="形状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614" y="3324880"/>
            <a:ext cx="661707" cy="661707"/>
          </a:xfrm>
          <a:prstGeom prst="rect">
            <a:avLst/>
          </a:prstGeom>
        </p:spPr>
      </p:pic>
      <p:pic>
        <p:nvPicPr>
          <p:cNvPr id="9" name="图片 8" descr="形状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624" y="1120544"/>
            <a:ext cx="906771" cy="90677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731776" y="4337445"/>
            <a:ext cx="2817223" cy="2616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11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www.docer.com</a:t>
            </a:r>
            <a:endParaRPr lang="zh-CN" altLang="en-US" sz="11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7345588" y="3834505"/>
            <a:ext cx="1104823" cy="523220"/>
          </a:xfrm>
          <a:custGeom>
            <a:avLst/>
            <a:gdLst>
              <a:gd name="connsiteX0" fmla="*/ 2489770 w 2527444"/>
              <a:gd name="connsiteY0" fmla="*/ 1121595 h 1196943"/>
              <a:gd name="connsiteX1" fmla="*/ 2527444 w 2527444"/>
              <a:gd name="connsiteY1" fmla="*/ 1159269 h 1196943"/>
              <a:gd name="connsiteX2" fmla="*/ 2489770 w 2527444"/>
              <a:gd name="connsiteY2" fmla="*/ 1196943 h 1196943"/>
              <a:gd name="connsiteX3" fmla="*/ 2452096 w 2527444"/>
              <a:gd name="connsiteY3" fmla="*/ 1159269 h 1196943"/>
              <a:gd name="connsiteX4" fmla="*/ 2489770 w 2527444"/>
              <a:gd name="connsiteY4" fmla="*/ 1121595 h 1196943"/>
              <a:gd name="connsiteX5" fmla="*/ 2183258 w 2527444"/>
              <a:gd name="connsiteY5" fmla="*/ 1121595 h 1196943"/>
              <a:gd name="connsiteX6" fmla="*/ 2220932 w 2527444"/>
              <a:gd name="connsiteY6" fmla="*/ 1159269 h 1196943"/>
              <a:gd name="connsiteX7" fmla="*/ 2183258 w 2527444"/>
              <a:gd name="connsiteY7" fmla="*/ 1196943 h 1196943"/>
              <a:gd name="connsiteX8" fmla="*/ 2145584 w 2527444"/>
              <a:gd name="connsiteY8" fmla="*/ 1159269 h 1196943"/>
              <a:gd name="connsiteX9" fmla="*/ 2183258 w 2527444"/>
              <a:gd name="connsiteY9" fmla="*/ 1121595 h 1196943"/>
              <a:gd name="connsiteX10" fmla="*/ 1876746 w 2527444"/>
              <a:gd name="connsiteY10" fmla="*/ 1121595 h 1196943"/>
              <a:gd name="connsiteX11" fmla="*/ 1914420 w 2527444"/>
              <a:gd name="connsiteY11" fmla="*/ 1159269 h 1196943"/>
              <a:gd name="connsiteX12" fmla="*/ 1876746 w 2527444"/>
              <a:gd name="connsiteY12" fmla="*/ 1196943 h 1196943"/>
              <a:gd name="connsiteX13" fmla="*/ 1839072 w 2527444"/>
              <a:gd name="connsiteY13" fmla="*/ 1159269 h 1196943"/>
              <a:gd name="connsiteX14" fmla="*/ 1876746 w 2527444"/>
              <a:gd name="connsiteY14" fmla="*/ 1121595 h 1196943"/>
              <a:gd name="connsiteX15" fmla="*/ 1570234 w 2527444"/>
              <a:gd name="connsiteY15" fmla="*/ 1121595 h 1196943"/>
              <a:gd name="connsiteX16" fmla="*/ 1607908 w 2527444"/>
              <a:gd name="connsiteY16" fmla="*/ 1159269 h 1196943"/>
              <a:gd name="connsiteX17" fmla="*/ 1570234 w 2527444"/>
              <a:gd name="connsiteY17" fmla="*/ 1196943 h 1196943"/>
              <a:gd name="connsiteX18" fmla="*/ 1532560 w 2527444"/>
              <a:gd name="connsiteY18" fmla="*/ 1159269 h 1196943"/>
              <a:gd name="connsiteX19" fmla="*/ 1570234 w 2527444"/>
              <a:gd name="connsiteY19" fmla="*/ 1121595 h 1196943"/>
              <a:gd name="connsiteX20" fmla="*/ 1263722 w 2527444"/>
              <a:gd name="connsiteY20" fmla="*/ 1121595 h 1196943"/>
              <a:gd name="connsiteX21" fmla="*/ 1301396 w 2527444"/>
              <a:gd name="connsiteY21" fmla="*/ 1159269 h 1196943"/>
              <a:gd name="connsiteX22" fmla="*/ 1263722 w 2527444"/>
              <a:gd name="connsiteY22" fmla="*/ 1196943 h 1196943"/>
              <a:gd name="connsiteX23" fmla="*/ 1226048 w 2527444"/>
              <a:gd name="connsiteY23" fmla="*/ 1159269 h 1196943"/>
              <a:gd name="connsiteX24" fmla="*/ 1263722 w 2527444"/>
              <a:gd name="connsiteY24" fmla="*/ 1121595 h 1196943"/>
              <a:gd name="connsiteX25" fmla="*/ 957210 w 2527444"/>
              <a:gd name="connsiteY25" fmla="*/ 1121595 h 1196943"/>
              <a:gd name="connsiteX26" fmla="*/ 994884 w 2527444"/>
              <a:gd name="connsiteY26" fmla="*/ 1159269 h 1196943"/>
              <a:gd name="connsiteX27" fmla="*/ 957210 w 2527444"/>
              <a:gd name="connsiteY27" fmla="*/ 1196943 h 1196943"/>
              <a:gd name="connsiteX28" fmla="*/ 919536 w 2527444"/>
              <a:gd name="connsiteY28" fmla="*/ 1159269 h 1196943"/>
              <a:gd name="connsiteX29" fmla="*/ 957210 w 2527444"/>
              <a:gd name="connsiteY29" fmla="*/ 1121595 h 1196943"/>
              <a:gd name="connsiteX30" fmla="*/ 650698 w 2527444"/>
              <a:gd name="connsiteY30" fmla="*/ 1121595 h 1196943"/>
              <a:gd name="connsiteX31" fmla="*/ 688372 w 2527444"/>
              <a:gd name="connsiteY31" fmla="*/ 1159269 h 1196943"/>
              <a:gd name="connsiteX32" fmla="*/ 650698 w 2527444"/>
              <a:gd name="connsiteY32" fmla="*/ 1196943 h 1196943"/>
              <a:gd name="connsiteX33" fmla="*/ 613024 w 2527444"/>
              <a:gd name="connsiteY33" fmla="*/ 1159269 h 1196943"/>
              <a:gd name="connsiteX34" fmla="*/ 650698 w 2527444"/>
              <a:gd name="connsiteY34" fmla="*/ 1121595 h 1196943"/>
              <a:gd name="connsiteX35" fmla="*/ 344186 w 2527444"/>
              <a:gd name="connsiteY35" fmla="*/ 1121595 h 1196943"/>
              <a:gd name="connsiteX36" fmla="*/ 381860 w 2527444"/>
              <a:gd name="connsiteY36" fmla="*/ 1159269 h 1196943"/>
              <a:gd name="connsiteX37" fmla="*/ 344186 w 2527444"/>
              <a:gd name="connsiteY37" fmla="*/ 1196943 h 1196943"/>
              <a:gd name="connsiteX38" fmla="*/ 306512 w 2527444"/>
              <a:gd name="connsiteY38" fmla="*/ 1159269 h 1196943"/>
              <a:gd name="connsiteX39" fmla="*/ 344186 w 2527444"/>
              <a:gd name="connsiteY39" fmla="*/ 1121595 h 1196943"/>
              <a:gd name="connsiteX40" fmla="*/ 37674 w 2527444"/>
              <a:gd name="connsiteY40" fmla="*/ 1121595 h 1196943"/>
              <a:gd name="connsiteX41" fmla="*/ 75348 w 2527444"/>
              <a:gd name="connsiteY41" fmla="*/ 1159269 h 1196943"/>
              <a:gd name="connsiteX42" fmla="*/ 37674 w 2527444"/>
              <a:gd name="connsiteY42" fmla="*/ 1196943 h 1196943"/>
              <a:gd name="connsiteX43" fmla="*/ 0 w 2527444"/>
              <a:gd name="connsiteY43" fmla="*/ 1159269 h 1196943"/>
              <a:gd name="connsiteX44" fmla="*/ 37674 w 2527444"/>
              <a:gd name="connsiteY44" fmla="*/ 1121595 h 1196943"/>
              <a:gd name="connsiteX45" fmla="*/ 2489770 w 2527444"/>
              <a:gd name="connsiteY45" fmla="*/ 897276 h 1196943"/>
              <a:gd name="connsiteX46" fmla="*/ 2527444 w 2527444"/>
              <a:gd name="connsiteY46" fmla="*/ 934950 h 1196943"/>
              <a:gd name="connsiteX47" fmla="*/ 2489770 w 2527444"/>
              <a:gd name="connsiteY47" fmla="*/ 972624 h 1196943"/>
              <a:gd name="connsiteX48" fmla="*/ 2452096 w 2527444"/>
              <a:gd name="connsiteY48" fmla="*/ 934950 h 1196943"/>
              <a:gd name="connsiteX49" fmla="*/ 2489770 w 2527444"/>
              <a:gd name="connsiteY49" fmla="*/ 897276 h 1196943"/>
              <a:gd name="connsiteX50" fmla="*/ 2183258 w 2527444"/>
              <a:gd name="connsiteY50" fmla="*/ 897276 h 1196943"/>
              <a:gd name="connsiteX51" fmla="*/ 2220932 w 2527444"/>
              <a:gd name="connsiteY51" fmla="*/ 934950 h 1196943"/>
              <a:gd name="connsiteX52" fmla="*/ 2183258 w 2527444"/>
              <a:gd name="connsiteY52" fmla="*/ 972624 h 1196943"/>
              <a:gd name="connsiteX53" fmla="*/ 2145584 w 2527444"/>
              <a:gd name="connsiteY53" fmla="*/ 934950 h 1196943"/>
              <a:gd name="connsiteX54" fmla="*/ 2183258 w 2527444"/>
              <a:gd name="connsiteY54" fmla="*/ 897276 h 1196943"/>
              <a:gd name="connsiteX55" fmla="*/ 1876746 w 2527444"/>
              <a:gd name="connsiteY55" fmla="*/ 897276 h 1196943"/>
              <a:gd name="connsiteX56" fmla="*/ 1914420 w 2527444"/>
              <a:gd name="connsiteY56" fmla="*/ 934950 h 1196943"/>
              <a:gd name="connsiteX57" fmla="*/ 1876746 w 2527444"/>
              <a:gd name="connsiteY57" fmla="*/ 972624 h 1196943"/>
              <a:gd name="connsiteX58" fmla="*/ 1839072 w 2527444"/>
              <a:gd name="connsiteY58" fmla="*/ 934950 h 1196943"/>
              <a:gd name="connsiteX59" fmla="*/ 1876746 w 2527444"/>
              <a:gd name="connsiteY59" fmla="*/ 897276 h 1196943"/>
              <a:gd name="connsiteX60" fmla="*/ 1570234 w 2527444"/>
              <a:gd name="connsiteY60" fmla="*/ 897276 h 1196943"/>
              <a:gd name="connsiteX61" fmla="*/ 1607908 w 2527444"/>
              <a:gd name="connsiteY61" fmla="*/ 934950 h 1196943"/>
              <a:gd name="connsiteX62" fmla="*/ 1570234 w 2527444"/>
              <a:gd name="connsiteY62" fmla="*/ 972624 h 1196943"/>
              <a:gd name="connsiteX63" fmla="*/ 1532560 w 2527444"/>
              <a:gd name="connsiteY63" fmla="*/ 934950 h 1196943"/>
              <a:gd name="connsiteX64" fmla="*/ 1570234 w 2527444"/>
              <a:gd name="connsiteY64" fmla="*/ 897276 h 1196943"/>
              <a:gd name="connsiteX65" fmla="*/ 1263722 w 2527444"/>
              <a:gd name="connsiteY65" fmla="*/ 897276 h 1196943"/>
              <a:gd name="connsiteX66" fmla="*/ 1301396 w 2527444"/>
              <a:gd name="connsiteY66" fmla="*/ 934950 h 1196943"/>
              <a:gd name="connsiteX67" fmla="*/ 1263722 w 2527444"/>
              <a:gd name="connsiteY67" fmla="*/ 972624 h 1196943"/>
              <a:gd name="connsiteX68" fmla="*/ 1226048 w 2527444"/>
              <a:gd name="connsiteY68" fmla="*/ 934950 h 1196943"/>
              <a:gd name="connsiteX69" fmla="*/ 1263722 w 2527444"/>
              <a:gd name="connsiteY69" fmla="*/ 897276 h 1196943"/>
              <a:gd name="connsiteX70" fmla="*/ 957210 w 2527444"/>
              <a:gd name="connsiteY70" fmla="*/ 897276 h 1196943"/>
              <a:gd name="connsiteX71" fmla="*/ 994884 w 2527444"/>
              <a:gd name="connsiteY71" fmla="*/ 934950 h 1196943"/>
              <a:gd name="connsiteX72" fmla="*/ 957210 w 2527444"/>
              <a:gd name="connsiteY72" fmla="*/ 972624 h 1196943"/>
              <a:gd name="connsiteX73" fmla="*/ 919536 w 2527444"/>
              <a:gd name="connsiteY73" fmla="*/ 934950 h 1196943"/>
              <a:gd name="connsiteX74" fmla="*/ 957210 w 2527444"/>
              <a:gd name="connsiteY74" fmla="*/ 897276 h 1196943"/>
              <a:gd name="connsiteX75" fmla="*/ 650698 w 2527444"/>
              <a:gd name="connsiteY75" fmla="*/ 897276 h 1196943"/>
              <a:gd name="connsiteX76" fmla="*/ 688372 w 2527444"/>
              <a:gd name="connsiteY76" fmla="*/ 934950 h 1196943"/>
              <a:gd name="connsiteX77" fmla="*/ 650698 w 2527444"/>
              <a:gd name="connsiteY77" fmla="*/ 972624 h 1196943"/>
              <a:gd name="connsiteX78" fmla="*/ 613024 w 2527444"/>
              <a:gd name="connsiteY78" fmla="*/ 934950 h 1196943"/>
              <a:gd name="connsiteX79" fmla="*/ 650698 w 2527444"/>
              <a:gd name="connsiteY79" fmla="*/ 897276 h 1196943"/>
              <a:gd name="connsiteX80" fmla="*/ 344186 w 2527444"/>
              <a:gd name="connsiteY80" fmla="*/ 897276 h 1196943"/>
              <a:gd name="connsiteX81" fmla="*/ 381860 w 2527444"/>
              <a:gd name="connsiteY81" fmla="*/ 934950 h 1196943"/>
              <a:gd name="connsiteX82" fmla="*/ 344186 w 2527444"/>
              <a:gd name="connsiteY82" fmla="*/ 972624 h 1196943"/>
              <a:gd name="connsiteX83" fmla="*/ 306512 w 2527444"/>
              <a:gd name="connsiteY83" fmla="*/ 934950 h 1196943"/>
              <a:gd name="connsiteX84" fmla="*/ 344186 w 2527444"/>
              <a:gd name="connsiteY84" fmla="*/ 897276 h 1196943"/>
              <a:gd name="connsiteX85" fmla="*/ 37674 w 2527444"/>
              <a:gd name="connsiteY85" fmla="*/ 897276 h 1196943"/>
              <a:gd name="connsiteX86" fmla="*/ 75348 w 2527444"/>
              <a:gd name="connsiteY86" fmla="*/ 934950 h 1196943"/>
              <a:gd name="connsiteX87" fmla="*/ 37674 w 2527444"/>
              <a:gd name="connsiteY87" fmla="*/ 972624 h 1196943"/>
              <a:gd name="connsiteX88" fmla="*/ 0 w 2527444"/>
              <a:gd name="connsiteY88" fmla="*/ 934950 h 1196943"/>
              <a:gd name="connsiteX89" fmla="*/ 37674 w 2527444"/>
              <a:gd name="connsiteY89" fmla="*/ 897276 h 1196943"/>
              <a:gd name="connsiteX90" fmla="*/ 2489770 w 2527444"/>
              <a:gd name="connsiteY90" fmla="*/ 672957 h 1196943"/>
              <a:gd name="connsiteX91" fmla="*/ 2527444 w 2527444"/>
              <a:gd name="connsiteY91" fmla="*/ 710631 h 1196943"/>
              <a:gd name="connsiteX92" fmla="*/ 2489770 w 2527444"/>
              <a:gd name="connsiteY92" fmla="*/ 748305 h 1196943"/>
              <a:gd name="connsiteX93" fmla="*/ 2452096 w 2527444"/>
              <a:gd name="connsiteY93" fmla="*/ 710631 h 1196943"/>
              <a:gd name="connsiteX94" fmla="*/ 2489770 w 2527444"/>
              <a:gd name="connsiteY94" fmla="*/ 672957 h 1196943"/>
              <a:gd name="connsiteX95" fmla="*/ 2183258 w 2527444"/>
              <a:gd name="connsiteY95" fmla="*/ 672957 h 1196943"/>
              <a:gd name="connsiteX96" fmla="*/ 2220932 w 2527444"/>
              <a:gd name="connsiteY96" fmla="*/ 710631 h 1196943"/>
              <a:gd name="connsiteX97" fmla="*/ 2183258 w 2527444"/>
              <a:gd name="connsiteY97" fmla="*/ 748305 h 1196943"/>
              <a:gd name="connsiteX98" fmla="*/ 2145584 w 2527444"/>
              <a:gd name="connsiteY98" fmla="*/ 710631 h 1196943"/>
              <a:gd name="connsiteX99" fmla="*/ 2183258 w 2527444"/>
              <a:gd name="connsiteY99" fmla="*/ 672957 h 1196943"/>
              <a:gd name="connsiteX100" fmla="*/ 1876746 w 2527444"/>
              <a:gd name="connsiteY100" fmla="*/ 672957 h 1196943"/>
              <a:gd name="connsiteX101" fmla="*/ 1914420 w 2527444"/>
              <a:gd name="connsiteY101" fmla="*/ 710631 h 1196943"/>
              <a:gd name="connsiteX102" fmla="*/ 1876746 w 2527444"/>
              <a:gd name="connsiteY102" fmla="*/ 748305 h 1196943"/>
              <a:gd name="connsiteX103" fmla="*/ 1839072 w 2527444"/>
              <a:gd name="connsiteY103" fmla="*/ 710631 h 1196943"/>
              <a:gd name="connsiteX104" fmla="*/ 1876746 w 2527444"/>
              <a:gd name="connsiteY104" fmla="*/ 672957 h 1196943"/>
              <a:gd name="connsiteX105" fmla="*/ 1570234 w 2527444"/>
              <a:gd name="connsiteY105" fmla="*/ 672957 h 1196943"/>
              <a:gd name="connsiteX106" fmla="*/ 1607908 w 2527444"/>
              <a:gd name="connsiteY106" fmla="*/ 710631 h 1196943"/>
              <a:gd name="connsiteX107" fmla="*/ 1570234 w 2527444"/>
              <a:gd name="connsiteY107" fmla="*/ 748305 h 1196943"/>
              <a:gd name="connsiteX108" fmla="*/ 1532560 w 2527444"/>
              <a:gd name="connsiteY108" fmla="*/ 710631 h 1196943"/>
              <a:gd name="connsiteX109" fmla="*/ 1570234 w 2527444"/>
              <a:gd name="connsiteY109" fmla="*/ 672957 h 1196943"/>
              <a:gd name="connsiteX110" fmla="*/ 1263722 w 2527444"/>
              <a:gd name="connsiteY110" fmla="*/ 672957 h 1196943"/>
              <a:gd name="connsiteX111" fmla="*/ 1301396 w 2527444"/>
              <a:gd name="connsiteY111" fmla="*/ 710631 h 1196943"/>
              <a:gd name="connsiteX112" fmla="*/ 1263722 w 2527444"/>
              <a:gd name="connsiteY112" fmla="*/ 748305 h 1196943"/>
              <a:gd name="connsiteX113" fmla="*/ 1226048 w 2527444"/>
              <a:gd name="connsiteY113" fmla="*/ 710631 h 1196943"/>
              <a:gd name="connsiteX114" fmla="*/ 1263722 w 2527444"/>
              <a:gd name="connsiteY114" fmla="*/ 672957 h 1196943"/>
              <a:gd name="connsiteX115" fmla="*/ 957210 w 2527444"/>
              <a:gd name="connsiteY115" fmla="*/ 672957 h 1196943"/>
              <a:gd name="connsiteX116" fmla="*/ 994884 w 2527444"/>
              <a:gd name="connsiteY116" fmla="*/ 710631 h 1196943"/>
              <a:gd name="connsiteX117" fmla="*/ 957210 w 2527444"/>
              <a:gd name="connsiteY117" fmla="*/ 748305 h 1196943"/>
              <a:gd name="connsiteX118" fmla="*/ 919536 w 2527444"/>
              <a:gd name="connsiteY118" fmla="*/ 710631 h 1196943"/>
              <a:gd name="connsiteX119" fmla="*/ 957210 w 2527444"/>
              <a:gd name="connsiteY119" fmla="*/ 672957 h 1196943"/>
              <a:gd name="connsiteX120" fmla="*/ 650698 w 2527444"/>
              <a:gd name="connsiteY120" fmla="*/ 672957 h 1196943"/>
              <a:gd name="connsiteX121" fmla="*/ 688372 w 2527444"/>
              <a:gd name="connsiteY121" fmla="*/ 710631 h 1196943"/>
              <a:gd name="connsiteX122" fmla="*/ 650698 w 2527444"/>
              <a:gd name="connsiteY122" fmla="*/ 748305 h 1196943"/>
              <a:gd name="connsiteX123" fmla="*/ 613024 w 2527444"/>
              <a:gd name="connsiteY123" fmla="*/ 710631 h 1196943"/>
              <a:gd name="connsiteX124" fmla="*/ 650698 w 2527444"/>
              <a:gd name="connsiteY124" fmla="*/ 672957 h 1196943"/>
              <a:gd name="connsiteX125" fmla="*/ 344186 w 2527444"/>
              <a:gd name="connsiteY125" fmla="*/ 672957 h 1196943"/>
              <a:gd name="connsiteX126" fmla="*/ 381860 w 2527444"/>
              <a:gd name="connsiteY126" fmla="*/ 710631 h 1196943"/>
              <a:gd name="connsiteX127" fmla="*/ 344186 w 2527444"/>
              <a:gd name="connsiteY127" fmla="*/ 748305 h 1196943"/>
              <a:gd name="connsiteX128" fmla="*/ 306512 w 2527444"/>
              <a:gd name="connsiteY128" fmla="*/ 710631 h 1196943"/>
              <a:gd name="connsiteX129" fmla="*/ 344186 w 2527444"/>
              <a:gd name="connsiteY129" fmla="*/ 672957 h 1196943"/>
              <a:gd name="connsiteX130" fmla="*/ 37674 w 2527444"/>
              <a:gd name="connsiteY130" fmla="*/ 672957 h 1196943"/>
              <a:gd name="connsiteX131" fmla="*/ 75348 w 2527444"/>
              <a:gd name="connsiteY131" fmla="*/ 710631 h 1196943"/>
              <a:gd name="connsiteX132" fmla="*/ 37674 w 2527444"/>
              <a:gd name="connsiteY132" fmla="*/ 748305 h 1196943"/>
              <a:gd name="connsiteX133" fmla="*/ 0 w 2527444"/>
              <a:gd name="connsiteY133" fmla="*/ 710631 h 1196943"/>
              <a:gd name="connsiteX134" fmla="*/ 37674 w 2527444"/>
              <a:gd name="connsiteY134" fmla="*/ 672957 h 1196943"/>
              <a:gd name="connsiteX135" fmla="*/ 2489770 w 2527444"/>
              <a:gd name="connsiteY135" fmla="*/ 448638 h 1196943"/>
              <a:gd name="connsiteX136" fmla="*/ 2527444 w 2527444"/>
              <a:gd name="connsiteY136" fmla="*/ 486312 h 1196943"/>
              <a:gd name="connsiteX137" fmla="*/ 2489770 w 2527444"/>
              <a:gd name="connsiteY137" fmla="*/ 523986 h 1196943"/>
              <a:gd name="connsiteX138" fmla="*/ 2452096 w 2527444"/>
              <a:gd name="connsiteY138" fmla="*/ 486312 h 1196943"/>
              <a:gd name="connsiteX139" fmla="*/ 2489770 w 2527444"/>
              <a:gd name="connsiteY139" fmla="*/ 448638 h 1196943"/>
              <a:gd name="connsiteX140" fmla="*/ 2183258 w 2527444"/>
              <a:gd name="connsiteY140" fmla="*/ 448638 h 1196943"/>
              <a:gd name="connsiteX141" fmla="*/ 2220932 w 2527444"/>
              <a:gd name="connsiteY141" fmla="*/ 486312 h 1196943"/>
              <a:gd name="connsiteX142" fmla="*/ 2183258 w 2527444"/>
              <a:gd name="connsiteY142" fmla="*/ 523986 h 1196943"/>
              <a:gd name="connsiteX143" fmla="*/ 2145584 w 2527444"/>
              <a:gd name="connsiteY143" fmla="*/ 486312 h 1196943"/>
              <a:gd name="connsiteX144" fmla="*/ 2183258 w 2527444"/>
              <a:gd name="connsiteY144" fmla="*/ 448638 h 1196943"/>
              <a:gd name="connsiteX145" fmla="*/ 1876746 w 2527444"/>
              <a:gd name="connsiteY145" fmla="*/ 448638 h 1196943"/>
              <a:gd name="connsiteX146" fmla="*/ 1914420 w 2527444"/>
              <a:gd name="connsiteY146" fmla="*/ 486312 h 1196943"/>
              <a:gd name="connsiteX147" fmla="*/ 1876746 w 2527444"/>
              <a:gd name="connsiteY147" fmla="*/ 523986 h 1196943"/>
              <a:gd name="connsiteX148" fmla="*/ 1839072 w 2527444"/>
              <a:gd name="connsiteY148" fmla="*/ 486312 h 1196943"/>
              <a:gd name="connsiteX149" fmla="*/ 1876746 w 2527444"/>
              <a:gd name="connsiteY149" fmla="*/ 448638 h 1196943"/>
              <a:gd name="connsiteX150" fmla="*/ 1570234 w 2527444"/>
              <a:gd name="connsiteY150" fmla="*/ 448638 h 1196943"/>
              <a:gd name="connsiteX151" fmla="*/ 1607908 w 2527444"/>
              <a:gd name="connsiteY151" fmla="*/ 486312 h 1196943"/>
              <a:gd name="connsiteX152" fmla="*/ 1570234 w 2527444"/>
              <a:gd name="connsiteY152" fmla="*/ 523986 h 1196943"/>
              <a:gd name="connsiteX153" fmla="*/ 1532560 w 2527444"/>
              <a:gd name="connsiteY153" fmla="*/ 486312 h 1196943"/>
              <a:gd name="connsiteX154" fmla="*/ 1570234 w 2527444"/>
              <a:gd name="connsiteY154" fmla="*/ 448638 h 1196943"/>
              <a:gd name="connsiteX155" fmla="*/ 1263722 w 2527444"/>
              <a:gd name="connsiteY155" fmla="*/ 448638 h 1196943"/>
              <a:gd name="connsiteX156" fmla="*/ 1301396 w 2527444"/>
              <a:gd name="connsiteY156" fmla="*/ 486312 h 1196943"/>
              <a:gd name="connsiteX157" fmla="*/ 1263722 w 2527444"/>
              <a:gd name="connsiteY157" fmla="*/ 523986 h 1196943"/>
              <a:gd name="connsiteX158" fmla="*/ 1226048 w 2527444"/>
              <a:gd name="connsiteY158" fmla="*/ 486312 h 1196943"/>
              <a:gd name="connsiteX159" fmla="*/ 1263722 w 2527444"/>
              <a:gd name="connsiteY159" fmla="*/ 448638 h 1196943"/>
              <a:gd name="connsiteX160" fmla="*/ 957210 w 2527444"/>
              <a:gd name="connsiteY160" fmla="*/ 448638 h 1196943"/>
              <a:gd name="connsiteX161" fmla="*/ 994884 w 2527444"/>
              <a:gd name="connsiteY161" fmla="*/ 486312 h 1196943"/>
              <a:gd name="connsiteX162" fmla="*/ 957210 w 2527444"/>
              <a:gd name="connsiteY162" fmla="*/ 523986 h 1196943"/>
              <a:gd name="connsiteX163" fmla="*/ 919536 w 2527444"/>
              <a:gd name="connsiteY163" fmla="*/ 486312 h 1196943"/>
              <a:gd name="connsiteX164" fmla="*/ 957210 w 2527444"/>
              <a:gd name="connsiteY164" fmla="*/ 448638 h 1196943"/>
              <a:gd name="connsiteX165" fmla="*/ 650698 w 2527444"/>
              <a:gd name="connsiteY165" fmla="*/ 448638 h 1196943"/>
              <a:gd name="connsiteX166" fmla="*/ 688372 w 2527444"/>
              <a:gd name="connsiteY166" fmla="*/ 486312 h 1196943"/>
              <a:gd name="connsiteX167" fmla="*/ 650698 w 2527444"/>
              <a:gd name="connsiteY167" fmla="*/ 523986 h 1196943"/>
              <a:gd name="connsiteX168" fmla="*/ 613024 w 2527444"/>
              <a:gd name="connsiteY168" fmla="*/ 486312 h 1196943"/>
              <a:gd name="connsiteX169" fmla="*/ 650698 w 2527444"/>
              <a:gd name="connsiteY169" fmla="*/ 448638 h 1196943"/>
              <a:gd name="connsiteX170" fmla="*/ 344186 w 2527444"/>
              <a:gd name="connsiteY170" fmla="*/ 448638 h 1196943"/>
              <a:gd name="connsiteX171" fmla="*/ 381860 w 2527444"/>
              <a:gd name="connsiteY171" fmla="*/ 486312 h 1196943"/>
              <a:gd name="connsiteX172" fmla="*/ 344186 w 2527444"/>
              <a:gd name="connsiteY172" fmla="*/ 523986 h 1196943"/>
              <a:gd name="connsiteX173" fmla="*/ 306512 w 2527444"/>
              <a:gd name="connsiteY173" fmla="*/ 486312 h 1196943"/>
              <a:gd name="connsiteX174" fmla="*/ 344186 w 2527444"/>
              <a:gd name="connsiteY174" fmla="*/ 448638 h 1196943"/>
              <a:gd name="connsiteX175" fmla="*/ 37674 w 2527444"/>
              <a:gd name="connsiteY175" fmla="*/ 448638 h 1196943"/>
              <a:gd name="connsiteX176" fmla="*/ 75348 w 2527444"/>
              <a:gd name="connsiteY176" fmla="*/ 486312 h 1196943"/>
              <a:gd name="connsiteX177" fmla="*/ 37674 w 2527444"/>
              <a:gd name="connsiteY177" fmla="*/ 523986 h 1196943"/>
              <a:gd name="connsiteX178" fmla="*/ 0 w 2527444"/>
              <a:gd name="connsiteY178" fmla="*/ 486312 h 1196943"/>
              <a:gd name="connsiteX179" fmla="*/ 37674 w 2527444"/>
              <a:gd name="connsiteY179" fmla="*/ 448638 h 1196943"/>
              <a:gd name="connsiteX180" fmla="*/ 2489770 w 2527444"/>
              <a:gd name="connsiteY180" fmla="*/ 224319 h 1196943"/>
              <a:gd name="connsiteX181" fmla="*/ 2527444 w 2527444"/>
              <a:gd name="connsiteY181" fmla="*/ 261993 h 1196943"/>
              <a:gd name="connsiteX182" fmla="*/ 2489770 w 2527444"/>
              <a:gd name="connsiteY182" fmla="*/ 299667 h 1196943"/>
              <a:gd name="connsiteX183" fmla="*/ 2452096 w 2527444"/>
              <a:gd name="connsiteY183" fmla="*/ 261993 h 1196943"/>
              <a:gd name="connsiteX184" fmla="*/ 2489770 w 2527444"/>
              <a:gd name="connsiteY184" fmla="*/ 224319 h 1196943"/>
              <a:gd name="connsiteX185" fmla="*/ 2183258 w 2527444"/>
              <a:gd name="connsiteY185" fmla="*/ 224319 h 1196943"/>
              <a:gd name="connsiteX186" fmla="*/ 2220932 w 2527444"/>
              <a:gd name="connsiteY186" fmla="*/ 261993 h 1196943"/>
              <a:gd name="connsiteX187" fmla="*/ 2183258 w 2527444"/>
              <a:gd name="connsiteY187" fmla="*/ 299667 h 1196943"/>
              <a:gd name="connsiteX188" fmla="*/ 2145584 w 2527444"/>
              <a:gd name="connsiteY188" fmla="*/ 261993 h 1196943"/>
              <a:gd name="connsiteX189" fmla="*/ 2183258 w 2527444"/>
              <a:gd name="connsiteY189" fmla="*/ 224319 h 1196943"/>
              <a:gd name="connsiteX190" fmla="*/ 1876746 w 2527444"/>
              <a:gd name="connsiteY190" fmla="*/ 224319 h 1196943"/>
              <a:gd name="connsiteX191" fmla="*/ 1914420 w 2527444"/>
              <a:gd name="connsiteY191" fmla="*/ 261993 h 1196943"/>
              <a:gd name="connsiteX192" fmla="*/ 1876746 w 2527444"/>
              <a:gd name="connsiteY192" fmla="*/ 299667 h 1196943"/>
              <a:gd name="connsiteX193" fmla="*/ 1839072 w 2527444"/>
              <a:gd name="connsiteY193" fmla="*/ 261993 h 1196943"/>
              <a:gd name="connsiteX194" fmla="*/ 1876746 w 2527444"/>
              <a:gd name="connsiteY194" fmla="*/ 224319 h 1196943"/>
              <a:gd name="connsiteX195" fmla="*/ 1570234 w 2527444"/>
              <a:gd name="connsiteY195" fmla="*/ 224319 h 1196943"/>
              <a:gd name="connsiteX196" fmla="*/ 1607908 w 2527444"/>
              <a:gd name="connsiteY196" fmla="*/ 261993 h 1196943"/>
              <a:gd name="connsiteX197" fmla="*/ 1570234 w 2527444"/>
              <a:gd name="connsiteY197" fmla="*/ 299667 h 1196943"/>
              <a:gd name="connsiteX198" fmla="*/ 1532560 w 2527444"/>
              <a:gd name="connsiteY198" fmla="*/ 261993 h 1196943"/>
              <a:gd name="connsiteX199" fmla="*/ 1570234 w 2527444"/>
              <a:gd name="connsiteY199" fmla="*/ 224319 h 1196943"/>
              <a:gd name="connsiteX200" fmla="*/ 1263722 w 2527444"/>
              <a:gd name="connsiteY200" fmla="*/ 224319 h 1196943"/>
              <a:gd name="connsiteX201" fmla="*/ 1301396 w 2527444"/>
              <a:gd name="connsiteY201" fmla="*/ 261993 h 1196943"/>
              <a:gd name="connsiteX202" fmla="*/ 1263722 w 2527444"/>
              <a:gd name="connsiteY202" fmla="*/ 299667 h 1196943"/>
              <a:gd name="connsiteX203" fmla="*/ 1226048 w 2527444"/>
              <a:gd name="connsiteY203" fmla="*/ 261993 h 1196943"/>
              <a:gd name="connsiteX204" fmla="*/ 1263722 w 2527444"/>
              <a:gd name="connsiteY204" fmla="*/ 224319 h 1196943"/>
              <a:gd name="connsiteX205" fmla="*/ 957210 w 2527444"/>
              <a:gd name="connsiteY205" fmla="*/ 224319 h 1196943"/>
              <a:gd name="connsiteX206" fmla="*/ 994884 w 2527444"/>
              <a:gd name="connsiteY206" fmla="*/ 261993 h 1196943"/>
              <a:gd name="connsiteX207" fmla="*/ 957210 w 2527444"/>
              <a:gd name="connsiteY207" fmla="*/ 299667 h 1196943"/>
              <a:gd name="connsiteX208" fmla="*/ 919536 w 2527444"/>
              <a:gd name="connsiteY208" fmla="*/ 261993 h 1196943"/>
              <a:gd name="connsiteX209" fmla="*/ 957210 w 2527444"/>
              <a:gd name="connsiteY209" fmla="*/ 224319 h 1196943"/>
              <a:gd name="connsiteX210" fmla="*/ 650698 w 2527444"/>
              <a:gd name="connsiteY210" fmla="*/ 224319 h 1196943"/>
              <a:gd name="connsiteX211" fmla="*/ 688372 w 2527444"/>
              <a:gd name="connsiteY211" fmla="*/ 261993 h 1196943"/>
              <a:gd name="connsiteX212" fmla="*/ 650698 w 2527444"/>
              <a:gd name="connsiteY212" fmla="*/ 299667 h 1196943"/>
              <a:gd name="connsiteX213" fmla="*/ 613024 w 2527444"/>
              <a:gd name="connsiteY213" fmla="*/ 261993 h 1196943"/>
              <a:gd name="connsiteX214" fmla="*/ 650698 w 2527444"/>
              <a:gd name="connsiteY214" fmla="*/ 224319 h 1196943"/>
              <a:gd name="connsiteX215" fmla="*/ 344186 w 2527444"/>
              <a:gd name="connsiteY215" fmla="*/ 224319 h 1196943"/>
              <a:gd name="connsiteX216" fmla="*/ 381860 w 2527444"/>
              <a:gd name="connsiteY216" fmla="*/ 261993 h 1196943"/>
              <a:gd name="connsiteX217" fmla="*/ 344186 w 2527444"/>
              <a:gd name="connsiteY217" fmla="*/ 299667 h 1196943"/>
              <a:gd name="connsiteX218" fmla="*/ 306512 w 2527444"/>
              <a:gd name="connsiteY218" fmla="*/ 261993 h 1196943"/>
              <a:gd name="connsiteX219" fmla="*/ 344186 w 2527444"/>
              <a:gd name="connsiteY219" fmla="*/ 224319 h 1196943"/>
              <a:gd name="connsiteX220" fmla="*/ 37674 w 2527444"/>
              <a:gd name="connsiteY220" fmla="*/ 224319 h 1196943"/>
              <a:gd name="connsiteX221" fmla="*/ 75348 w 2527444"/>
              <a:gd name="connsiteY221" fmla="*/ 261993 h 1196943"/>
              <a:gd name="connsiteX222" fmla="*/ 37674 w 2527444"/>
              <a:gd name="connsiteY222" fmla="*/ 299667 h 1196943"/>
              <a:gd name="connsiteX223" fmla="*/ 0 w 2527444"/>
              <a:gd name="connsiteY223" fmla="*/ 261993 h 1196943"/>
              <a:gd name="connsiteX224" fmla="*/ 37674 w 2527444"/>
              <a:gd name="connsiteY224" fmla="*/ 224319 h 1196943"/>
              <a:gd name="connsiteX225" fmla="*/ 2489770 w 2527444"/>
              <a:gd name="connsiteY225" fmla="*/ 0 h 1196943"/>
              <a:gd name="connsiteX226" fmla="*/ 2527444 w 2527444"/>
              <a:gd name="connsiteY226" fmla="*/ 37674 h 1196943"/>
              <a:gd name="connsiteX227" fmla="*/ 2489770 w 2527444"/>
              <a:gd name="connsiteY227" fmla="*/ 75348 h 1196943"/>
              <a:gd name="connsiteX228" fmla="*/ 2452096 w 2527444"/>
              <a:gd name="connsiteY228" fmla="*/ 37674 h 1196943"/>
              <a:gd name="connsiteX229" fmla="*/ 2489770 w 2527444"/>
              <a:gd name="connsiteY229" fmla="*/ 0 h 1196943"/>
              <a:gd name="connsiteX230" fmla="*/ 2183258 w 2527444"/>
              <a:gd name="connsiteY230" fmla="*/ 0 h 1196943"/>
              <a:gd name="connsiteX231" fmla="*/ 2220932 w 2527444"/>
              <a:gd name="connsiteY231" fmla="*/ 37674 h 1196943"/>
              <a:gd name="connsiteX232" fmla="*/ 2183258 w 2527444"/>
              <a:gd name="connsiteY232" fmla="*/ 75348 h 1196943"/>
              <a:gd name="connsiteX233" fmla="*/ 2145584 w 2527444"/>
              <a:gd name="connsiteY233" fmla="*/ 37674 h 1196943"/>
              <a:gd name="connsiteX234" fmla="*/ 2183258 w 2527444"/>
              <a:gd name="connsiteY234" fmla="*/ 0 h 1196943"/>
              <a:gd name="connsiteX235" fmla="*/ 1876746 w 2527444"/>
              <a:gd name="connsiteY235" fmla="*/ 0 h 1196943"/>
              <a:gd name="connsiteX236" fmla="*/ 1914420 w 2527444"/>
              <a:gd name="connsiteY236" fmla="*/ 37674 h 1196943"/>
              <a:gd name="connsiteX237" fmla="*/ 1876746 w 2527444"/>
              <a:gd name="connsiteY237" fmla="*/ 75348 h 1196943"/>
              <a:gd name="connsiteX238" fmla="*/ 1839072 w 2527444"/>
              <a:gd name="connsiteY238" fmla="*/ 37674 h 1196943"/>
              <a:gd name="connsiteX239" fmla="*/ 1876746 w 2527444"/>
              <a:gd name="connsiteY239" fmla="*/ 0 h 1196943"/>
              <a:gd name="connsiteX240" fmla="*/ 1570234 w 2527444"/>
              <a:gd name="connsiteY240" fmla="*/ 0 h 1196943"/>
              <a:gd name="connsiteX241" fmla="*/ 1607908 w 2527444"/>
              <a:gd name="connsiteY241" fmla="*/ 37674 h 1196943"/>
              <a:gd name="connsiteX242" fmla="*/ 1570234 w 2527444"/>
              <a:gd name="connsiteY242" fmla="*/ 75348 h 1196943"/>
              <a:gd name="connsiteX243" fmla="*/ 1532560 w 2527444"/>
              <a:gd name="connsiteY243" fmla="*/ 37674 h 1196943"/>
              <a:gd name="connsiteX244" fmla="*/ 1570234 w 2527444"/>
              <a:gd name="connsiteY244" fmla="*/ 0 h 1196943"/>
              <a:gd name="connsiteX245" fmla="*/ 1263722 w 2527444"/>
              <a:gd name="connsiteY245" fmla="*/ 0 h 1196943"/>
              <a:gd name="connsiteX246" fmla="*/ 1301396 w 2527444"/>
              <a:gd name="connsiteY246" fmla="*/ 37674 h 1196943"/>
              <a:gd name="connsiteX247" fmla="*/ 1263722 w 2527444"/>
              <a:gd name="connsiteY247" fmla="*/ 75348 h 1196943"/>
              <a:gd name="connsiteX248" fmla="*/ 1226048 w 2527444"/>
              <a:gd name="connsiteY248" fmla="*/ 37674 h 1196943"/>
              <a:gd name="connsiteX249" fmla="*/ 1263722 w 2527444"/>
              <a:gd name="connsiteY249" fmla="*/ 0 h 1196943"/>
              <a:gd name="connsiteX250" fmla="*/ 957210 w 2527444"/>
              <a:gd name="connsiteY250" fmla="*/ 0 h 1196943"/>
              <a:gd name="connsiteX251" fmla="*/ 994884 w 2527444"/>
              <a:gd name="connsiteY251" fmla="*/ 37674 h 1196943"/>
              <a:gd name="connsiteX252" fmla="*/ 957210 w 2527444"/>
              <a:gd name="connsiteY252" fmla="*/ 75348 h 1196943"/>
              <a:gd name="connsiteX253" fmla="*/ 919536 w 2527444"/>
              <a:gd name="connsiteY253" fmla="*/ 37674 h 1196943"/>
              <a:gd name="connsiteX254" fmla="*/ 957210 w 2527444"/>
              <a:gd name="connsiteY254" fmla="*/ 0 h 1196943"/>
              <a:gd name="connsiteX255" fmla="*/ 650698 w 2527444"/>
              <a:gd name="connsiteY255" fmla="*/ 0 h 1196943"/>
              <a:gd name="connsiteX256" fmla="*/ 688372 w 2527444"/>
              <a:gd name="connsiteY256" fmla="*/ 37674 h 1196943"/>
              <a:gd name="connsiteX257" fmla="*/ 650698 w 2527444"/>
              <a:gd name="connsiteY257" fmla="*/ 75348 h 1196943"/>
              <a:gd name="connsiteX258" fmla="*/ 613024 w 2527444"/>
              <a:gd name="connsiteY258" fmla="*/ 37674 h 1196943"/>
              <a:gd name="connsiteX259" fmla="*/ 650698 w 2527444"/>
              <a:gd name="connsiteY259" fmla="*/ 0 h 1196943"/>
              <a:gd name="connsiteX260" fmla="*/ 344186 w 2527444"/>
              <a:gd name="connsiteY260" fmla="*/ 0 h 1196943"/>
              <a:gd name="connsiteX261" fmla="*/ 381860 w 2527444"/>
              <a:gd name="connsiteY261" fmla="*/ 37674 h 1196943"/>
              <a:gd name="connsiteX262" fmla="*/ 344186 w 2527444"/>
              <a:gd name="connsiteY262" fmla="*/ 75348 h 1196943"/>
              <a:gd name="connsiteX263" fmla="*/ 306512 w 2527444"/>
              <a:gd name="connsiteY263" fmla="*/ 37674 h 1196943"/>
              <a:gd name="connsiteX264" fmla="*/ 344186 w 2527444"/>
              <a:gd name="connsiteY264" fmla="*/ 0 h 1196943"/>
              <a:gd name="connsiteX265" fmla="*/ 37674 w 2527444"/>
              <a:gd name="connsiteY265" fmla="*/ 0 h 1196943"/>
              <a:gd name="connsiteX266" fmla="*/ 75348 w 2527444"/>
              <a:gd name="connsiteY266" fmla="*/ 37674 h 1196943"/>
              <a:gd name="connsiteX267" fmla="*/ 37674 w 2527444"/>
              <a:gd name="connsiteY267" fmla="*/ 75348 h 1196943"/>
              <a:gd name="connsiteX268" fmla="*/ 0 w 2527444"/>
              <a:gd name="connsiteY268" fmla="*/ 37674 h 1196943"/>
              <a:gd name="connsiteX269" fmla="*/ 37674 w 2527444"/>
              <a:gd name="connsiteY269" fmla="*/ 0 h 119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</a:cxnLst>
            <a:rect l="l" t="t" r="r" b="b"/>
            <a:pathLst>
              <a:path w="2527444" h="1196943">
                <a:moveTo>
                  <a:pt x="2489770" y="1121595"/>
                </a:moveTo>
                <a:cubicBezTo>
                  <a:pt x="2510577" y="1121595"/>
                  <a:pt x="2527444" y="1138462"/>
                  <a:pt x="2527444" y="1159269"/>
                </a:cubicBezTo>
                <a:cubicBezTo>
                  <a:pt x="2527444" y="1180076"/>
                  <a:pt x="2510577" y="1196943"/>
                  <a:pt x="2489770" y="1196943"/>
                </a:cubicBezTo>
                <a:cubicBezTo>
                  <a:pt x="2468963" y="1196943"/>
                  <a:pt x="2452096" y="1180076"/>
                  <a:pt x="2452096" y="1159269"/>
                </a:cubicBezTo>
                <a:cubicBezTo>
                  <a:pt x="2452096" y="1138462"/>
                  <a:pt x="2468963" y="1121595"/>
                  <a:pt x="2489770" y="1121595"/>
                </a:cubicBezTo>
                <a:close/>
                <a:moveTo>
                  <a:pt x="2183258" y="1121595"/>
                </a:moveTo>
                <a:cubicBezTo>
                  <a:pt x="2204065" y="1121595"/>
                  <a:pt x="2220932" y="1138462"/>
                  <a:pt x="2220932" y="1159269"/>
                </a:cubicBezTo>
                <a:cubicBezTo>
                  <a:pt x="2220932" y="1180076"/>
                  <a:pt x="2204065" y="1196943"/>
                  <a:pt x="2183258" y="1196943"/>
                </a:cubicBezTo>
                <a:cubicBezTo>
                  <a:pt x="2162451" y="1196943"/>
                  <a:pt x="2145584" y="1180076"/>
                  <a:pt x="2145584" y="1159269"/>
                </a:cubicBezTo>
                <a:cubicBezTo>
                  <a:pt x="2145584" y="1138462"/>
                  <a:pt x="2162451" y="1121595"/>
                  <a:pt x="2183258" y="1121595"/>
                </a:cubicBezTo>
                <a:close/>
                <a:moveTo>
                  <a:pt x="1876746" y="1121595"/>
                </a:moveTo>
                <a:cubicBezTo>
                  <a:pt x="1897553" y="1121595"/>
                  <a:pt x="1914420" y="1138462"/>
                  <a:pt x="1914420" y="1159269"/>
                </a:cubicBezTo>
                <a:cubicBezTo>
                  <a:pt x="1914420" y="1180076"/>
                  <a:pt x="1897553" y="1196943"/>
                  <a:pt x="1876746" y="1196943"/>
                </a:cubicBezTo>
                <a:cubicBezTo>
                  <a:pt x="1855939" y="1196943"/>
                  <a:pt x="1839072" y="1180076"/>
                  <a:pt x="1839072" y="1159269"/>
                </a:cubicBezTo>
                <a:cubicBezTo>
                  <a:pt x="1839072" y="1138462"/>
                  <a:pt x="1855939" y="1121595"/>
                  <a:pt x="1876746" y="1121595"/>
                </a:cubicBezTo>
                <a:close/>
                <a:moveTo>
                  <a:pt x="1570234" y="1121595"/>
                </a:moveTo>
                <a:cubicBezTo>
                  <a:pt x="1591041" y="1121595"/>
                  <a:pt x="1607908" y="1138462"/>
                  <a:pt x="1607908" y="1159269"/>
                </a:cubicBezTo>
                <a:cubicBezTo>
                  <a:pt x="1607908" y="1180076"/>
                  <a:pt x="1591041" y="1196943"/>
                  <a:pt x="1570234" y="1196943"/>
                </a:cubicBezTo>
                <a:cubicBezTo>
                  <a:pt x="1549427" y="1196943"/>
                  <a:pt x="1532560" y="1180076"/>
                  <a:pt x="1532560" y="1159269"/>
                </a:cubicBezTo>
                <a:cubicBezTo>
                  <a:pt x="1532560" y="1138462"/>
                  <a:pt x="1549427" y="1121595"/>
                  <a:pt x="1570234" y="1121595"/>
                </a:cubicBezTo>
                <a:close/>
                <a:moveTo>
                  <a:pt x="1263722" y="1121595"/>
                </a:moveTo>
                <a:cubicBezTo>
                  <a:pt x="1284529" y="1121595"/>
                  <a:pt x="1301396" y="1138462"/>
                  <a:pt x="1301396" y="1159269"/>
                </a:cubicBezTo>
                <a:cubicBezTo>
                  <a:pt x="1301396" y="1180076"/>
                  <a:pt x="1284529" y="1196943"/>
                  <a:pt x="1263722" y="1196943"/>
                </a:cubicBezTo>
                <a:cubicBezTo>
                  <a:pt x="1242915" y="1196943"/>
                  <a:pt x="1226048" y="1180076"/>
                  <a:pt x="1226048" y="1159269"/>
                </a:cubicBezTo>
                <a:cubicBezTo>
                  <a:pt x="1226048" y="1138462"/>
                  <a:pt x="1242915" y="1121595"/>
                  <a:pt x="1263722" y="1121595"/>
                </a:cubicBezTo>
                <a:close/>
                <a:moveTo>
                  <a:pt x="957210" y="1121595"/>
                </a:moveTo>
                <a:cubicBezTo>
                  <a:pt x="978017" y="1121595"/>
                  <a:pt x="994884" y="1138462"/>
                  <a:pt x="994884" y="1159269"/>
                </a:cubicBezTo>
                <a:cubicBezTo>
                  <a:pt x="994884" y="1180076"/>
                  <a:pt x="978017" y="1196943"/>
                  <a:pt x="957210" y="1196943"/>
                </a:cubicBezTo>
                <a:cubicBezTo>
                  <a:pt x="936403" y="1196943"/>
                  <a:pt x="919536" y="1180076"/>
                  <a:pt x="919536" y="1159269"/>
                </a:cubicBezTo>
                <a:cubicBezTo>
                  <a:pt x="919536" y="1138462"/>
                  <a:pt x="936403" y="1121595"/>
                  <a:pt x="957210" y="1121595"/>
                </a:cubicBezTo>
                <a:close/>
                <a:moveTo>
                  <a:pt x="650698" y="1121595"/>
                </a:moveTo>
                <a:cubicBezTo>
                  <a:pt x="671505" y="1121595"/>
                  <a:pt x="688372" y="1138462"/>
                  <a:pt x="688372" y="1159269"/>
                </a:cubicBezTo>
                <a:cubicBezTo>
                  <a:pt x="688372" y="1180076"/>
                  <a:pt x="671505" y="1196943"/>
                  <a:pt x="650698" y="1196943"/>
                </a:cubicBezTo>
                <a:cubicBezTo>
                  <a:pt x="629891" y="1196943"/>
                  <a:pt x="613024" y="1180076"/>
                  <a:pt x="613024" y="1159269"/>
                </a:cubicBezTo>
                <a:cubicBezTo>
                  <a:pt x="613024" y="1138462"/>
                  <a:pt x="629891" y="1121595"/>
                  <a:pt x="650698" y="1121595"/>
                </a:cubicBezTo>
                <a:close/>
                <a:moveTo>
                  <a:pt x="344186" y="1121595"/>
                </a:moveTo>
                <a:cubicBezTo>
                  <a:pt x="364993" y="1121595"/>
                  <a:pt x="381860" y="1138462"/>
                  <a:pt x="381860" y="1159269"/>
                </a:cubicBezTo>
                <a:cubicBezTo>
                  <a:pt x="381860" y="1180076"/>
                  <a:pt x="364993" y="1196943"/>
                  <a:pt x="344186" y="1196943"/>
                </a:cubicBezTo>
                <a:cubicBezTo>
                  <a:pt x="323379" y="1196943"/>
                  <a:pt x="306512" y="1180076"/>
                  <a:pt x="306512" y="1159269"/>
                </a:cubicBezTo>
                <a:cubicBezTo>
                  <a:pt x="306512" y="1138462"/>
                  <a:pt x="323379" y="1121595"/>
                  <a:pt x="344186" y="1121595"/>
                </a:cubicBezTo>
                <a:close/>
                <a:moveTo>
                  <a:pt x="37674" y="1121595"/>
                </a:moveTo>
                <a:cubicBezTo>
                  <a:pt x="58481" y="1121595"/>
                  <a:pt x="75348" y="1138462"/>
                  <a:pt x="75348" y="1159269"/>
                </a:cubicBezTo>
                <a:cubicBezTo>
                  <a:pt x="75348" y="1180076"/>
                  <a:pt x="58481" y="1196943"/>
                  <a:pt x="37674" y="1196943"/>
                </a:cubicBezTo>
                <a:cubicBezTo>
                  <a:pt x="16867" y="1196943"/>
                  <a:pt x="0" y="1180076"/>
                  <a:pt x="0" y="1159269"/>
                </a:cubicBezTo>
                <a:cubicBezTo>
                  <a:pt x="0" y="1138462"/>
                  <a:pt x="16867" y="1121595"/>
                  <a:pt x="37674" y="1121595"/>
                </a:cubicBezTo>
                <a:close/>
                <a:moveTo>
                  <a:pt x="2489770" y="897276"/>
                </a:moveTo>
                <a:cubicBezTo>
                  <a:pt x="2510577" y="897276"/>
                  <a:pt x="2527444" y="914143"/>
                  <a:pt x="2527444" y="934950"/>
                </a:cubicBezTo>
                <a:cubicBezTo>
                  <a:pt x="2527444" y="955757"/>
                  <a:pt x="2510577" y="972624"/>
                  <a:pt x="2489770" y="972624"/>
                </a:cubicBezTo>
                <a:cubicBezTo>
                  <a:pt x="2468963" y="972624"/>
                  <a:pt x="2452096" y="955757"/>
                  <a:pt x="2452096" y="934950"/>
                </a:cubicBezTo>
                <a:cubicBezTo>
                  <a:pt x="2452096" y="914143"/>
                  <a:pt x="2468963" y="897276"/>
                  <a:pt x="2489770" y="897276"/>
                </a:cubicBezTo>
                <a:close/>
                <a:moveTo>
                  <a:pt x="2183258" y="897276"/>
                </a:moveTo>
                <a:cubicBezTo>
                  <a:pt x="2204065" y="897276"/>
                  <a:pt x="2220932" y="914143"/>
                  <a:pt x="2220932" y="934950"/>
                </a:cubicBezTo>
                <a:cubicBezTo>
                  <a:pt x="2220932" y="955757"/>
                  <a:pt x="2204065" y="972624"/>
                  <a:pt x="2183258" y="972624"/>
                </a:cubicBezTo>
                <a:cubicBezTo>
                  <a:pt x="2162451" y="972624"/>
                  <a:pt x="2145584" y="955757"/>
                  <a:pt x="2145584" y="934950"/>
                </a:cubicBezTo>
                <a:cubicBezTo>
                  <a:pt x="2145584" y="914143"/>
                  <a:pt x="2162451" y="897276"/>
                  <a:pt x="2183258" y="897276"/>
                </a:cubicBezTo>
                <a:close/>
                <a:moveTo>
                  <a:pt x="1876746" y="897276"/>
                </a:moveTo>
                <a:cubicBezTo>
                  <a:pt x="1897553" y="897276"/>
                  <a:pt x="1914420" y="914143"/>
                  <a:pt x="1914420" y="934950"/>
                </a:cubicBezTo>
                <a:cubicBezTo>
                  <a:pt x="1914420" y="955757"/>
                  <a:pt x="1897553" y="972624"/>
                  <a:pt x="1876746" y="972624"/>
                </a:cubicBezTo>
                <a:cubicBezTo>
                  <a:pt x="1855939" y="972624"/>
                  <a:pt x="1839072" y="955757"/>
                  <a:pt x="1839072" y="934950"/>
                </a:cubicBezTo>
                <a:cubicBezTo>
                  <a:pt x="1839072" y="914143"/>
                  <a:pt x="1855939" y="897276"/>
                  <a:pt x="1876746" y="897276"/>
                </a:cubicBezTo>
                <a:close/>
                <a:moveTo>
                  <a:pt x="1570234" y="897276"/>
                </a:moveTo>
                <a:cubicBezTo>
                  <a:pt x="1591041" y="897276"/>
                  <a:pt x="1607908" y="914143"/>
                  <a:pt x="1607908" y="934950"/>
                </a:cubicBezTo>
                <a:cubicBezTo>
                  <a:pt x="1607908" y="955757"/>
                  <a:pt x="1591041" y="972624"/>
                  <a:pt x="1570234" y="972624"/>
                </a:cubicBezTo>
                <a:cubicBezTo>
                  <a:pt x="1549427" y="972624"/>
                  <a:pt x="1532560" y="955757"/>
                  <a:pt x="1532560" y="934950"/>
                </a:cubicBezTo>
                <a:cubicBezTo>
                  <a:pt x="1532560" y="914143"/>
                  <a:pt x="1549427" y="897276"/>
                  <a:pt x="1570234" y="897276"/>
                </a:cubicBezTo>
                <a:close/>
                <a:moveTo>
                  <a:pt x="1263722" y="897276"/>
                </a:moveTo>
                <a:cubicBezTo>
                  <a:pt x="1284529" y="897276"/>
                  <a:pt x="1301396" y="914143"/>
                  <a:pt x="1301396" y="934950"/>
                </a:cubicBezTo>
                <a:cubicBezTo>
                  <a:pt x="1301396" y="955757"/>
                  <a:pt x="1284529" y="972624"/>
                  <a:pt x="1263722" y="972624"/>
                </a:cubicBezTo>
                <a:cubicBezTo>
                  <a:pt x="1242915" y="972624"/>
                  <a:pt x="1226048" y="955757"/>
                  <a:pt x="1226048" y="934950"/>
                </a:cubicBezTo>
                <a:cubicBezTo>
                  <a:pt x="1226048" y="914143"/>
                  <a:pt x="1242915" y="897276"/>
                  <a:pt x="1263722" y="897276"/>
                </a:cubicBezTo>
                <a:close/>
                <a:moveTo>
                  <a:pt x="957210" y="897276"/>
                </a:moveTo>
                <a:cubicBezTo>
                  <a:pt x="978017" y="897276"/>
                  <a:pt x="994884" y="914143"/>
                  <a:pt x="994884" y="934950"/>
                </a:cubicBezTo>
                <a:cubicBezTo>
                  <a:pt x="994884" y="955757"/>
                  <a:pt x="978017" y="972624"/>
                  <a:pt x="957210" y="972624"/>
                </a:cubicBezTo>
                <a:cubicBezTo>
                  <a:pt x="936403" y="972624"/>
                  <a:pt x="919536" y="955757"/>
                  <a:pt x="919536" y="934950"/>
                </a:cubicBezTo>
                <a:cubicBezTo>
                  <a:pt x="919536" y="914143"/>
                  <a:pt x="936403" y="897276"/>
                  <a:pt x="957210" y="897276"/>
                </a:cubicBezTo>
                <a:close/>
                <a:moveTo>
                  <a:pt x="650698" y="897276"/>
                </a:moveTo>
                <a:cubicBezTo>
                  <a:pt x="671505" y="897276"/>
                  <a:pt x="688372" y="914143"/>
                  <a:pt x="688372" y="934950"/>
                </a:cubicBezTo>
                <a:cubicBezTo>
                  <a:pt x="688372" y="955757"/>
                  <a:pt x="671505" y="972624"/>
                  <a:pt x="650698" y="972624"/>
                </a:cubicBezTo>
                <a:cubicBezTo>
                  <a:pt x="629891" y="972624"/>
                  <a:pt x="613024" y="955757"/>
                  <a:pt x="613024" y="934950"/>
                </a:cubicBezTo>
                <a:cubicBezTo>
                  <a:pt x="613024" y="914143"/>
                  <a:pt x="629891" y="897276"/>
                  <a:pt x="650698" y="897276"/>
                </a:cubicBezTo>
                <a:close/>
                <a:moveTo>
                  <a:pt x="344186" y="897276"/>
                </a:moveTo>
                <a:cubicBezTo>
                  <a:pt x="364993" y="897276"/>
                  <a:pt x="381860" y="914143"/>
                  <a:pt x="381860" y="934950"/>
                </a:cubicBezTo>
                <a:cubicBezTo>
                  <a:pt x="381860" y="955757"/>
                  <a:pt x="364993" y="972624"/>
                  <a:pt x="344186" y="972624"/>
                </a:cubicBezTo>
                <a:cubicBezTo>
                  <a:pt x="323379" y="972624"/>
                  <a:pt x="306512" y="955757"/>
                  <a:pt x="306512" y="934950"/>
                </a:cubicBezTo>
                <a:cubicBezTo>
                  <a:pt x="306512" y="914143"/>
                  <a:pt x="323379" y="897276"/>
                  <a:pt x="344186" y="897276"/>
                </a:cubicBezTo>
                <a:close/>
                <a:moveTo>
                  <a:pt x="37674" y="897276"/>
                </a:moveTo>
                <a:cubicBezTo>
                  <a:pt x="58481" y="897276"/>
                  <a:pt x="75348" y="914143"/>
                  <a:pt x="75348" y="934950"/>
                </a:cubicBezTo>
                <a:cubicBezTo>
                  <a:pt x="75348" y="955757"/>
                  <a:pt x="58481" y="972624"/>
                  <a:pt x="37674" y="972624"/>
                </a:cubicBezTo>
                <a:cubicBezTo>
                  <a:pt x="16867" y="972624"/>
                  <a:pt x="0" y="955757"/>
                  <a:pt x="0" y="934950"/>
                </a:cubicBezTo>
                <a:cubicBezTo>
                  <a:pt x="0" y="914143"/>
                  <a:pt x="16867" y="897276"/>
                  <a:pt x="37674" y="897276"/>
                </a:cubicBezTo>
                <a:close/>
                <a:moveTo>
                  <a:pt x="2489770" y="672957"/>
                </a:moveTo>
                <a:cubicBezTo>
                  <a:pt x="2510577" y="672957"/>
                  <a:pt x="2527444" y="689824"/>
                  <a:pt x="2527444" y="710631"/>
                </a:cubicBezTo>
                <a:cubicBezTo>
                  <a:pt x="2527444" y="731438"/>
                  <a:pt x="2510577" y="748305"/>
                  <a:pt x="2489770" y="748305"/>
                </a:cubicBezTo>
                <a:cubicBezTo>
                  <a:pt x="2468963" y="748305"/>
                  <a:pt x="2452096" y="731438"/>
                  <a:pt x="2452096" y="710631"/>
                </a:cubicBezTo>
                <a:cubicBezTo>
                  <a:pt x="2452096" y="689824"/>
                  <a:pt x="2468963" y="672957"/>
                  <a:pt x="2489770" y="672957"/>
                </a:cubicBezTo>
                <a:close/>
                <a:moveTo>
                  <a:pt x="2183258" y="672957"/>
                </a:moveTo>
                <a:cubicBezTo>
                  <a:pt x="2204065" y="672957"/>
                  <a:pt x="2220932" y="689824"/>
                  <a:pt x="2220932" y="710631"/>
                </a:cubicBezTo>
                <a:cubicBezTo>
                  <a:pt x="2220932" y="731438"/>
                  <a:pt x="2204065" y="748305"/>
                  <a:pt x="2183258" y="748305"/>
                </a:cubicBezTo>
                <a:cubicBezTo>
                  <a:pt x="2162451" y="748305"/>
                  <a:pt x="2145584" y="731438"/>
                  <a:pt x="2145584" y="710631"/>
                </a:cubicBezTo>
                <a:cubicBezTo>
                  <a:pt x="2145584" y="689824"/>
                  <a:pt x="2162451" y="672957"/>
                  <a:pt x="2183258" y="672957"/>
                </a:cubicBezTo>
                <a:close/>
                <a:moveTo>
                  <a:pt x="1876746" y="672957"/>
                </a:moveTo>
                <a:cubicBezTo>
                  <a:pt x="1897553" y="672957"/>
                  <a:pt x="1914420" y="689824"/>
                  <a:pt x="1914420" y="710631"/>
                </a:cubicBezTo>
                <a:cubicBezTo>
                  <a:pt x="1914420" y="731438"/>
                  <a:pt x="1897553" y="748305"/>
                  <a:pt x="1876746" y="748305"/>
                </a:cubicBezTo>
                <a:cubicBezTo>
                  <a:pt x="1855939" y="748305"/>
                  <a:pt x="1839072" y="731438"/>
                  <a:pt x="1839072" y="710631"/>
                </a:cubicBezTo>
                <a:cubicBezTo>
                  <a:pt x="1839072" y="689824"/>
                  <a:pt x="1855939" y="672957"/>
                  <a:pt x="1876746" y="672957"/>
                </a:cubicBezTo>
                <a:close/>
                <a:moveTo>
                  <a:pt x="1570234" y="672957"/>
                </a:moveTo>
                <a:cubicBezTo>
                  <a:pt x="1591041" y="672957"/>
                  <a:pt x="1607908" y="689824"/>
                  <a:pt x="1607908" y="710631"/>
                </a:cubicBezTo>
                <a:cubicBezTo>
                  <a:pt x="1607908" y="731438"/>
                  <a:pt x="1591041" y="748305"/>
                  <a:pt x="1570234" y="748305"/>
                </a:cubicBezTo>
                <a:cubicBezTo>
                  <a:pt x="1549427" y="748305"/>
                  <a:pt x="1532560" y="731438"/>
                  <a:pt x="1532560" y="710631"/>
                </a:cubicBezTo>
                <a:cubicBezTo>
                  <a:pt x="1532560" y="689824"/>
                  <a:pt x="1549427" y="672957"/>
                  <a:pt x="1570234" y="672957"/>
                </a:cubicBezTo>
                <a:close/>
                <a:moveTo>
                  <a:pt x="1263722" y="672957"/>
                </a:moveTo>
                <a:cubicBezTo>
                  <a:pt x="1284529" y="672957"/>
                  <a:pt x="1301396" y="689824"/>
                  <a:pt x="1301396" y="710631"/>
                </a:cubicBezTo>
                <a:cubicBezTo>
                  <a:pt x="1301396" y="731438"/>
                  <a:pt x="1284529" y="748305"/>
                  <a:pt x="1263722" y="748305"/>
                </a:cubicBezTo>
                <a:cubicBezTo>
                  <a:pt x="1242915" y="748305"/>
                  <a:pt x="1226048" y="731438"/>
                  <a:pt x="1226048" y="710631"/>
                </a:cubicBezTo>
                <a:cubicBezTo>
                  <a:pt x="1226048" y="689824"/>
                  <a:pt x="1242915" y="672957"/>
                  <a:pt x="1263722" y="672957"/>
                </a:cubicBezTo>
                <a:close/>
                <a:moveTo>
                  <a:pt x="957210" y="672957"/>
                </a:moveTo>
                <a:cubicBezTo>
                  <a:pt x="978017" y="672957"/>
                  <a:pt x="994884" y="689824"/>
                  <a:pt x="994884" y="710631"/>
                </a:cubicBezTo>
                <a:cubicBezTo>
                  <a:pt x="994884" y="731438"/>
                  <a:pt x="978017" y="748305"/>
                  <a:pt x="957210" y="748305"/>
                </a:cubicBezTo>
                <a:cubicBezTo>
                  <a:pt x="936403" y="748305"/>
                  <a:pt x="919536" y="731438"/>
                  <a:pt x="919536" y="710631"/>
                </a:cubicBezTo>
                <a:cubicBezTo>
                  <a:pt x="919536" y="689824"/>
                  <a:pt x="936403" y="672957"/>
                  <a:pt x="957210" y="672957"/>
                </a:cubicBezTo>
                <a:close/>
                <a:moveTo>
                  <a:pt x="650698" y="672957"/>
                </a:moveTo>
                <a:cubicBezTo>
                  <a:pt x="671505" y="672957"/>
                  <a:pt x="688372" y="689824"/>
                  <a:pt x="688372" y="710631"/>
                </a:cubicBezTo>
                <a:cubicBezTo>
                  <a:pt x="688372" y="731438"/>
                  <a:pt x="671505" y="748305"/>
                  <a:pt x="650698" y="748305"/>
                </a:cubicBezTo>
                <a:cubicBezTo>
                  <a:pt x="629891" y="748305"/>
                  <a:pt x="613024" y="731438"/>
                  <a:pt x="613024" y="710631"/>
                </a:cubicBezTo>
                <a:cubicBezTo>
                  <a:pt x="613024" y="689824"/>
                  <a:pt x="629891" y="672957"/>
                  <a:pt x="650698" y="672957"/>
                </a:cubicBezTo>
                <a:close/>
                <a:moveTo>
                  <a:pt x="344186" y="672957"/>
                </a:moveTo>
                <a:cubicBezTo>
                  <a:pt x="364993" y="672957"/>
                  <a:pt x="381860" y="689824"/>
                  <a:pt x="381860" y="710631"/>
                </a:cubicBezTo>
                <a:cubicBezTo>
                  <a:pt x="381860" y="731438"/>
                  <a:pt x="364993" y="748305"/>
                  <a:pt x="344186" y="748305"/>
                </a:cubicBezTo>
                <a:cubicBezTo>
                  <a:pt x="323379" y="748305"/>
                  <a:pt x="306512" y="731438"/>
                  <a:pt x="306512" y="710631"/>
                </a:cubicBezTo>
                <a:cubicBezTo>
                  <a:pt x="306512" y="689824"/>
                  <a:pt x="323379" y="672957"/>
                  <a:pt x="344186" y="672957"/>
                </a:cubicBezTo>
                <a:close/>
                <a:moveTo>
                  <a:pt x="37674" y="672957"/>
                </a:moveTo>
                <a:cubicBezTo>
                  <a:pt x="58481" y="672957"/>
                  <a:pt x="75348" y="689824"/>
                  <a:pt x="75348" y="710631"/>
                </a:cubicBezTo>
                <a:cubicBezTo>
                  <a:pt x="75348" y="731438"/>
                  <a:pt x="58481" y="748305"/>
                  <a:pt x="37674" y="748305"/>
                </a:cubicBezTo>
                <a:cubicBezTo>
                  <a:pt x="16867" y="748305"/>
                  <a:pt x="0" y="731438"/>
                  <a:pt x="0" y="710631"/>
                </a:cubicBezTo>
                <a:cubicBezTo>
                  <a:pt x="0" y="689824"/>
                  <a:pt x="16867" y="672957"/>
                  <a:pt x="37674" y="672957"/>
                </a:cubicBezTo>
                <a:close/>
                <a:moveTo>
                  <a:pt x="2489770" y="448638"/>
                </a:moveTo>
                <a:cubicBezTo>
                  <a:pt x="2510577" y="448638"/>
                  <a:pt x="2527444" y="465505"/>
                  <a:pt x="2527444" y="486312"/>
                </a:cubicBezTo>
                <a:cubicBezTo>
                  <a:pt x="2527444" y="507119"/>
                  <a:pt x="2510577" y="523986"/>
                  <a:pt x="2489770" y="523986"/>
                </a:cubicBezTo>
                <a:cubicBezTo>
                  <a:pt x="2468963" y="523986"/>
                  <a:pt x="2452096" y="507119"/>
                  <a:pt x="2452096" y="486312"/>
                </a:cubicBezTo>
                <a:cubicBezTo>
                  <a:pt x="2452096" y="465505"/>
                  <a:pt x="2468963" y="448638"/>
                  <a:pt x="2489770" y="448638"/>
                </a:cubicBezTo>
                <a:close/>
                <a:moveTo>
                  <a:pt x="2183258" y="448638"/>
                </a:moveTo>
                <a:cubicBezTo>
                  <a:pt x="2204065" y="448638"/>
                  <a:pt x="2220932" y="465505"/>
                  <a:pt x="2220932" y="486312"/>
                </a:cubicBezTo>
                <a:cubicBezTo>
                  <a:pt x="2220932" y="507119"/>
                  <a:pt x="2204065" y="523986"/>
                  <a:pt x="2183258" y="523986"/>
                </a:cubicBezTo>
                <a:cubicBezTo>
                  <a:pt x="2162451" y="523986"/>
                  <a:pt x="2145584" y="507119"/>
                  <a:pt x="2145584" y="486312"/>
                </a:cubicBezTo>
                <a:cubicBezTo>
                  <a:pt x="2145584" y="465505"/>
                  <a:pt x="2162451" y="448638"/>
                  <a:pt x="2183258" y="448638"/>
                </a:cubicBezTo>
                <a:close/>
                <a:moveTo>
                  <a:pt x="1876746" y="448638"/>
                </a:moveTo>
                <a:cubicBezTo>
                  <a:pt x="1897553" y="448638"/>
                  <a:pt x="1914420" y="465505"/>
                  <a:pt x="1914420" y="486312"/>
                </a:cubicBezTo>
                <a:cubicBezTo>
                  <a:pt x="1914420" y="507119"/>
                  <a:pt x="1897553" y="523986"/>
                  <a:pt x="1876746" y="523986"/>
                </a:cubicBezTo>
                <a:cubicBezTo>
                  <a:pt x="1855939" y="523986"/>
                  <a:pt x="1839072" y="507119"/>
                  <a:pt x="1839072" y="486312"/>
                </a:cubicBezTo>
                <a:cubicBezTo>
                  <a:pt x="1839072" y="465505"/>
                  <a:pt x="1855939" y="448638"/>
                  <a:pt x="1876746" y="448638"/>
                </a:cubicBezTo>
                <a:close/>
                <a:moveTo>
                  <a:pt x="1570234" y="448638"/>
                </a:moveTo>
                <a:cubicBezTo>
                  <a:pt x="1591041" y="448638"/>
                  <a:pt x="1607908" y="465505"/>
                  <a:pt x="1607908" y="486312"/>
                </a:cubicBezTo>
                <a:cubicBezTo>
                  <a:pt x="1607908" y="507119"/>
                  <a:pt x="1591041" y="523986"/>
                  <a:pt x="1570234" y="523986"/>
                </a:cubicBezTo>
                <a:cubicBezTo>
                  <a:pt x="1549427" y="523986"/>
                  <a:pt x="1532560" y="507119"/>
                  <a:pt x="1532560" y="486312"/>
                </a:cubicBezTo>
                <a:cubicBezTo>
                  <a:pt x="1532560" y="465505"/>
                  <a:pt x="1549427" y="448638"/>
                  <a:pt x="1570234" y="448638"/>
                </a:cubicBezTo>
                <a:close/>
                <a:moveTo>
                  <a:pt x="1263722" y="448638"/>
                </a:moveTo>
                <a:cubicBezTo>
                  <a:pt x="1284529" y="448638"/>
                  <a:pt x="1301396" y="465505"/>
                  <a:pt x="1301396" y="486312"/>
                </a:cubicBezTo>
                <a:cubicBezTo>
                  <a:pt x="1301396" y="507119"/>
                  <a:pt x="1284529" y="523986"/>
                  <a:pt x="1263722" y="523986"/>
                </a:cubicBezTo>
                <a:cubicBezTo>
                  <a:pt x="1242915" y="523986"/>
                  <a:pt x="1226048" y="507119"/>
                  <a:pt x="1226048" y="486312"/>
                </a:cubicBezTo>
                <a:cubicBezTo>
                  <a:pt x="1226048" y="465505"/>
                  <a:pt x="1242915" y="448638"/>
                  <a:pt x="1263722" y="448638"/>
                </a:cubicBezTo>
                <a:close/>
                <a:moveTo>
                  <a:pt x="957210" y="448638"/>
                </a:moveTo>
                <a:cubicBezTo>
                  <a:pt x="978017" y="448638"/>
                  <a:pt x="994884" y="465505"/>
                  <a:pt x="994884" y="486312"/>
                </a:cubicBezTo>
                <a:cubicBezTo>
                  <a:pt x="994884" y="507119"/>
                  <a:pt x="978017" y="523986"/>
                  <a:pt x="957210" y="523986"/>
                </a:cubicBezTo>
                <a:cubicBezTo>
                  <a:pt x="936403" y="523986"/>
                  <a:pt x="919536" y="507119"/>
                  <a:pt x="919536" y="486312"/>
                </a:cubicBezTo>
                <a:cubicBezTo>
                  <a:pt x="919536" y="465505"/>
                  <a:pt x="936403" y="448638"/>
                  <a:pt x="957210" y="448638"/>
                </a:cubicBezTo>
                <a:close/>
                <a:moveTo>
                  <a:pt x="650698" y="448638"/>
                </a:moveTo>
                <a:cubicBezTo>
                  <a:pt x="671505" y="448638"/>
                  <a:pt x="688372" y="465505"/>
                  <a:pt x="688372" y="486312"/>
                </a:cubicBezTo>
                <a:cubicBezTo>
                  <a:pt x="688372" y="507119"/>
                  <a:pt x="671505" y="523986"/>
                  <a:pt x="650698" y="523986"/>
                </a:cubicBezTo>
                <a:cubicBezTo>
                  <a:pt x="629891" y="523986"/>
                  <a:pt x="613024" y="507119"/>
                  <a:pt x="613024" y="486312"/>
                </a:cubicBezTo>
                <a:cubicBezTo>
                  <a:pt x="613024" y="465505"/>
                  <a:pt x="629891" y="448638"/>
                  <a:pt x="650698" y="448638"/>
                </a:cubicBezTo>
                <a:close/>
                <a:moveTo>
                  <a:pt x="344186" y="448638"/>
                </a:moveTo>
                <a:cubicBezTo>
                  <a:pt x="364993" y="448638"/>
                  <a:pt x="381860" y="465505"/>
                  <a:pt x="381860" y="486312"/>
                </a:cubicBezTo>
                <a:cubicBezTo>
                  <a:pt x="381860" y="507119"/>
                  <a:pt x="364993" y="523986"/>
                  <a:pt x="344186" y="523986"/>
                </a:cubicBezTo>
                <a:cubicBezTo>
                  <a:pt x="323379" y="523986"/>
                  <a:pt x="306512" y="507119"/>
                  <a:pt x="306512" y="486312"/>
                </a:cubicBezTo>
                <a:cubicBezTo>
                  <a:pt x="306512" y="465505"/>
                  <a:pt x="323379" y="448638"/>
                  <a:pt x="344186" y="448638"/>
                </a:cubicBezTo>
                <a:close/>
                <a:moveTo>
                  <a:pt x="37674" y="448638"/>
                </a:moveTo>
                <a:cubicBezTo>
                  <a:pt x="58481" y="448638"/>
                  <a:pt x="75348" y="465505"/>
                  <a:pt x="75348" y="486312"/>
                </a:cubicBezTo>
                <a:cubicBezTo>
                  <a:pt x="75348" y="507119"/>
                  <a:pt x="58481" y="523986"/>
                  <a:pt x="37674" y="523986"/>
                </a:cubicBezTo>
                <a:cubicBezTo>
                  <a:pt x="16867" y="523986"/>
                  <a:pt x="0" y="507119"/>
                  <a:pt x="0" y="486312"/>
                </a:cubicBezTo>
                <a:cubicBezTo>
                  <a:pt x="0" y="465505"/>
                  <a:pt x="16867" y="448638"/>
                  <a:pt x="37674" y="448638"/>
                </a:cubicBezTo>
                <a:close/>
                <a:moveTo>
                  <a:pt x="2489770" y="224319"/>
                </a:moveTo>
                <a:cubicBezTo>
                  <a:pt x="2510577" y="224319"/>
                  <a:pt x="2527444" y="241186"/>
                  <a:pt x="2527444" y="261993"/>
                </a:cubicBezTo>
                <a:cubicBezTo>
                  <a:pt x="2527444" y="282800"/>
                  <a:pt x="2510577" y="299667"/>
                  <a:pt x="2489770" y="299667"/>
                </a:cubicBezTo>
                <a:cubicBezTo>
                  <a:pt x="2468963" y="299667"/>
                  <a:pt x="2452096" y="282800"/>
                  <a:pt x="2452096" y="261993"/>
                </a:cubicBezTo>
                <a:cubicBezTo>
                  <a:pt x="2452096" y="241186"/>
                  <a:pt x="2468963" y="224319"/>
                  <a:pt x="2489770" y="224319"/>
                </a:cubicBezTo>
                <a:close/>
                <a:moveTo>
                  <a:pt x="2183258" y="224319"/>
                </a:moveTo>
                <a:cubicBezTo>
                  <a:pt x="2204065" y="224319"/>
                  <a:pt x="2220932" y="241186"/>
                  <a:pt x="2220932" y="261993"/>
                </a:cubicBezTo>
                <a:cubicBezTo>
                  <a:pt x="2220932" y="282800"/>
                  <a:pt x="2204065" y="299667"/>
                  <a:pt x="2183258" y="299667"/>
                </a:cubicBezTo>
                <a:cubicBezTo>
                  <a:pt x="2162451" y="299667"/>
                  <a:pt x="2145584" y="282800"/>
                  <a:pt x="2145584" y="261993"/>
                </a:cubicBezTo>
                <a:cubicBezTo>
                  <a:pt x="2145584" y="241186"/>
                  <a:pt x="2162451" y="224319"/>
                  <a:pt x="2183258" y="224319"/>
                </a:cubicBezTo>
                <a:close/>
                <a:moveTo>
                  <a:pt x="1876746" y="224319"/>
                </a:moveTo>
                <a:cubicBezTo>
                  <a:pt x="1897553" y="224319"/>
                  <a:pt x="1914420" y="241186"/>
                  <a:pt x="1914420" y="261993"/>
                </a:cubicBezTo>
                <a:cubicBezTo>
                  <a:pt x="1914420" y="282800"/>
                  <a:pt x="1897553" y="299667"/>
                  <a:pt x="1876746" y="299667"/>
                </a:cubicBezTo>
                <a:cubicBezTo>
                  <a:pt x="1855939" y="299667"/>
                  <a:pt x="1839072" y="282800"/>
                  <a:pt x="1839072" y="261993"/>
                </a:cubicBezTo>
                <a:cubicBezTo>
                  <a:pt x="1839072" y="241186"/>
                  <a:pt x="1855939" y="224319"/>
                  <a:pt x="1876746" y="224319"/>
                </a:cubicBezTo>
                <a:close/>
                <a:moveTo>
                  <a:pt x="1570234" y="224319"/>
                </a:moveTo>
                <a:cubicBezTo>
                  <a:pt x="1591041" y="224319"/>
                  <a:pt x="1607908" y="241186"/>
                  <a:pt x="1607908" y="261993"/>
                </a:cubicBezTo>
                <a:cubicBezTo>
                  <a:pt x="1607908" y="282800"/>
                  <a:pt x="1591041" y="299667"/>
                  <a:pt x="1570234" y="299667"/>
                </a:cubicBezTo>
                <a:cubicBezTo>
                  <a:pt x="1549427" y="299667"/>
                  <a:pt x="1532560" y="282800"/>
                  <a:pt x="1532560" y="261993"/>
                </a:cubicBezTo>
                <a:cubicBezTo>
                  <a:pt x="1532560" y="241186"/>
                  <a:pt x="1549427" y="224319"/>
                  <a:pt x="1570234" y="224319"/>
                </a:cubicBezTo>
                <a:close/>
                <a:moveTo>
                  <a:pt x="1263722" y="224319"/>
                </a:moveTo>
                <a:cubicBezTo>
                  <a:pt x="1284529" y="224319"/>
                  <a:pt x="1301396" y="241186"/>
                  <a:pt x="1301396" y="261993"/>
                </a:cubicBezTo>
                <a:cubicBezTo>
                  <a:pt x="1301396" y="282800"/>
                  <a:pt x="1284529" y="299667"/>
                  <a:pt x="1263722" y="299667"/>
                </a:cubicBezTo>
                <a:cubicBezTo>
                  <a:pt x="1242915" y="299667"/>
                  <a:pt x="1226048" y="282800"/>
                  <a:pt x="1226048" y="261993"/>
                </a:cubicBezTo>
                <a:cubicBezTo>
                  <a:pt x="1226048" y="241186"/>
                  <a:pt x="1242915" y="224319"/>
                  <a:pt x="1263722" y="224319"/>
                </a:cubicBezTo>
                <a:close/>
                <a:moveTo>
                  <a:pt x="957210" y="224319"/>
                </a:moveTo>
                <a:cubicBezTo>
                  <a:pt x="978017" y="224319"/>
                  <a:pt x="994884" y="241186"/>
                  <a:pt x="994884" y="261993"/>
                </a:cubicBezTo>
                <a:cubicBezTo>
                  <a:pt x="994884" y="282800"/>
                  <a:pt x="978017" y="299667"/>
                  <a:pt x="957210" y="299667"/>
                </a:cubicBezTo>
                <a:cubicBezTo>
                  <a:pt x="936403" y="299667"/>
                  <a:pt x="919536" y="282800"/>
                  <a:pt x="919536" y="261993"/>
                </a:cubicBezTo>
                <a:cubicBezTo>
                  <a:pt x="919536" y="241186"/>
                  <a:pt x="936403" y="224319"/>
                  <a:pt x="957210" y="224319"/>
                </a:cubicBezTo>
                <a:close/>
                <a:moveTo>
                  <a:pt x="650698" y="224319"/>
                </a:moveTo>
                <a:cubicBezTo>
                  <a:pt x="671505" y="224319"/>
                  <a:pt x="688372" y="241186"/>
                  <a:pt x="688372" y="261993"/>
                </a:cubicBezTo>
                <a:cubicBezTo>
                  <a:pt x="688372" y="282800"/>
                  <a:pt x="671505" y="299667"/>
                  <a:pt x="650698" y="299667"/>
                </a:cubicBezTo>
                <a:cubicBezTo>
                  <a:pt x="629891" y="299667"/>
                  <a:pt x="613024" y="282800"/>
                  <a:pt x="613024" y="261993"/>
                </a:cubicBezTo>
                <a:cubicBezTo>
                  <a:pt x="613024" y="241186"/>
                  <a:pt x="629891" y="224319"/>
                  <a:pt x="650698" y="224319"/>
                </a:cubicBezTo>
                <a:close/>
                <a:moveTo>
                  <a:pt x="344186" y="224319"/>
                </a:moveTo>
                <a:cubicBezTo>
                  <a:pt x="364993" y="224319"/>
                  <a:pt x="381860" y="241186"/>
                  <a:pt x="381860" y="261993"/>
                </a:cubicBezTo>
                <a:cubicBezTo>
                  <a:pt x="381860" y="282800"/>
                  <a:pt x="364993" y="299667"/>
                  <a:pt x="344186" y="299667"/>
                </a:cubicBezTo>
                <a:cubicBezTo>
                  <a:pt x="323379" y="299667"/>
                  <a:pt x="306512" y="282800"/>
                  <a:pt x="306512" y="261993"/>
                </a:cubicBezTo>
                <a:cubicBezTo>
                  <a:pt x="306512" y="241186"/>
                  <a:pt x="323379" y="224319"/>
                  <a:pt x="344186" y="224319"/>
                </a:cubicBezTo>
                <a:close/>
                <a:moveTo>
                  <a:pt x="37674" y="224319"/>
                </a:moveTo>
                <a:cubicBezTo>
                  <a:pt x="58481" y="224319"/>
                  <a:pt x="75348" y="241186"/>
                  <a:pt x="75348" y="261993"/>
                </a:cubicBezTo>
                <a:cubicBezTo>
                  <a:pt x="75348" y="282800"/>
                  <a:pt x="58481" y="299667"/>
                  <a:pt x="37674" y="299667"/>
                </a:cubicBezTo>
                <a:cubicBezTo>
                  <a:pt x="16867" y="299667"/>
                  <a:pt x="0" y="282800"/>
                  <a:pt x="0" y="261993"/>
                </a:cubicBezTo>
                <a:cubicBezTo>
                  <a:pt x="0" y="241186"/>
                  <a:pt x="16867" y="224319"/>
                  <a:pt x="37674" y="224319"/>
                </a:cubicBezTo>
                <a:close/>
                <a:moveTo>
                  <a:pt x="2489770" y="0"/>
                </a:moveTo>
                <a:cubicBezTo>
                  <a:pt x="2510577" y="0"/>
                  <a:pt x="2527444" y="16867"/>
                  <a:pt x="2527444" y="37674"/>
                </a:cubicBezTo>
                <a:cubicBezTo>
                  <a:pt x="2527444" y="58481"/>
                  <a:pt x="2510577" y="75348"/>
                  <a:pt x="2489770" y="75348"/>
                </a:cubicBezTo>
                <a:cubicBezTo>
                  <a:pt x="2468963" y="75348"/>
                  <a:pt x="2452096" y="58481"/>
                  <a:pt x="2452096" y="37674"/>
                </a:cubicBezTo>
                <a:cubicBezTo>
                  <a:pt x="2452096" y="16867"/>
                  <a:pt x="2468963" y="0"/>
                  <a:pt x="2489770" y="0"/>
                </a:cubicBezTo>
                <a:close/>
                <a:moveTo>
                  <a:pt x="2183258" y="0"/>
                </a:moveTo>
                <a:cubicBezTo>
                  <a:pt x="2204065" y="0"/>
                  <a:pt x="2220932" y="16867"/>
                  <a:pt x="2220932" y="37674"/>
                </a:cubicBezTo>
                <a:cubicBezTo>
                  <a:pt x="2220932" y="58481"/>
                  <a:pt x="2204065" y="75348"/>
                  <a:pt x="2183258" y="75348"/>
                </a:cubicBezTo>
                <a:cubicBezTo>
                  <a:pt x="2162451" y="75348"/>
                  <a:pt x="2145584" y="58481"/>
                  <a:pt x="2145584" y="37674"/>
                </a:cubicBezTo>
                <a:cubicBezTo>
                  <a:pt x="2145584" y="16867"/>
                  <a:pt x="2162451" y="0"/>
                  <a:pt x="2183258" y="0"/>
                </a:cubicBezTo>
                <a:close/>
                <a:moveTo>
                  <a:pt x="1876746" y="0"/>
                </a:moveTo>
                <a:cubicBezTo>
                  <a:pt x="1897553" y="0"/>
                  <a:pt x="1914420" y="16867"/>
                  <a:pt x="1914420" y="37674"/>
                </a:cubicBezTo>
                <a:cubicBezTo>
                  <a:pt x="1914420" y="58481"/>
                  <a:pt x="1897553" y="75348"/>
                  <a:pt x="1876746" y="75348"/>
                </a:cubicBezTo>
                <a:cubicBezTo>
                  <a:pt x="1855939" y="75348"/>
                  <a:pt x="1839072" y="58481"/>
                  <a:pt x="1839072" y="37674"/>
                </a:cubicBezTo>
                <a:cubicBezTo>
                  <a:pt x="1839072" y="16867"/>
                  <a:pt x="1855939" y="0"/>
                  <a:pt x="1876746" y="0"/>
                </a:cubicBezTo>
                <a:close/>
                <a:moveTo>
                  <a:pt x="1570234" y="0"/>
                </a:moveTo>
                <a:cubicBezTo>
                  <a:pt x="1591041" y="0"/>
                  <a:pt x="1607908" y="16867"/>
                  <a:pt x="1607908" y="37674"/>
                </a:cubicBezTo>
                <a:cubicBezTo>
                  <a:pt x="1607908" y="58481"/>
                  <a:pt x="1591041" y="75348"/>
                  <a:pt x="1570234" y="75348"/>
                </a:cubicBezTo>
                <a:cubicBezTo>
                  <a:pt x="1549427" y="75348"/>
                  <a:pt x="1532560" y="58481"/>
                  <a:pt x="1532560" y="37674"/>
                </a:cubicBezTo>
                <a:cubicBezTo>
                  <a:pt x="1532560" y="16867"/>
                  <a:pt x="1549427" y="0"/>
                  <a:pt x="1570234" y="0"/>
                </a:cubicBezTo>
                <a:close/>
                <a:moveTo>
                  <a:pt x="1263722" y="0"/>
                </a:moveTo>
                <a:cubicBezTo>
                  <a:pt x="1284529" y="0"/>
                  <a:pt x="1301396" y="16867"/>
                  <a:pt x="1301396" y="37674"/>
                </a:cubicBezTo>
                <a:cubicBezTo>
                  <a:pt x="1301396" y="58481"/>
                  <a:pt x="1284529" y="75348"/>
                  <a:pt x="1263722" y="75348"/>
                </a:cubicBezTo>
                <a:cubicBezTo>
                  <a:pt x="1242915" y="75348"/>
                  <a:pt x="1226048" y="58481"/>
                  <a:pt x="1226048" y="37674"/>
                </a:cubicBezTo>
                <a:cubicBezTo>
                  <a:pt x="1226048" y="16867"/>
                  <a:pt x="1242915" y="0"/>
                  <a:pt x="1263722" y="0"/>
                </a:cubicBezTo>
                <a:close/>
                <a:moveTo>
                  <a:pt x="957210" y="0"/>
                </a:moveTo>
                <a:cubicBezTo>
                  <a:pt x="978017" y="0"/>
                  <a:pt x="994884" y="16867"/>
                  <a:pt x="994884" y="37674"/>
                </a:cubicBezTo>
                <a:cubicBezTo>
                  <a:pt x="994884" y="58481"/>
                  <a:pt x="978017" y="75348"/>
                  <a:pt x="957210" y="75348"/>
                </a:cubicBezTo>
                <a:cubicBezTo>
                  <a:pt x="936403" y="75348"/>
                  <a:pt x="919536" y="58481"/>
                  <a:pt x="919536" y="37674"/>
                </a:cubicBezTo>
                <a:cubicBezTo>
                  <a:pt x="919536" y="16867"/>
                  <a:pt x="936403" y="0"/>
                  <a:pt x="957210" y="0"/>
                </a:cubicBezTo>
                <a:close/>
                <a:moveTo>
                  <a:pt x="650698" y="0"/>
                </a:moveTo>
                <a:cubicBezTo>
                  <a:pt x="671505" y="0"/>
                  <a:pt x="688372" y="16867"/>
                  <a:pt x="688372" y="37674"/>
                </a:cubicBezTo>
                <a:cubicBezTo>
                  <a:pt x="688372" y="58481"/>
                  <a:pt x="671505" y="75348"/>
                  <a:pt x="650698" y="75348"/>
                </a:cubicBezTo>
                <a:cubicBezTo>
                  <a:pt x="629891" y="75348"/>
                  <a:pt x="613024" y="58481"/>
                  <a:pt x="613024" y="37674"/>
                </a:cubicBezTo>
                <a:cubicBezTo>
                  <a:pt x="613024" y="16867"/>
                  <a:pt x="629891" y="0"/>
                  <a:pt x="650698" y="0"/>
                </a:cubicBezTo>
                <a:close/>
                <a:moveTo>
                  <a:pt x="344186" y="0"/>
                </a:moveTo>
                <a:cubicBezTo>
                  <a:pt x="364993" y="0"/>
                  <a:pt x="381860" y="16867"/>
                  <a:pt x="381860" y="37674"/>
                </a:cubicBezTo>
                <a:cubicBezTo>
                  <a:pt x="381860" y="58481"/>
                  <a:pt x="364993" y="75348"/>
                  <a:pt x="344186" y="75348"/>
                </a:cubicBezTo>
                <a:cubicBezTo>
                  <a:pt x="323379" y="75348"/>
                  <a:pt x="306512" y="58481"/>
                  <a:pt x="306512" y="37674"/>
                </a:cubicBezTo>
                <a:cubicBezTo>
                  <a:pt x="306512" y="16867"/>
                  <a:pt x="323379" y="0"/>
                  <a:pt x="344186" y="0"/>
                </a:cubicBezTo>
                <a:close/>
                <a:moveTo>
                  <a:pt x="37674" y="0"/>
                </a:moveTo>
                <a:cubicBezTo>
                  <a:pt x="58481" y="0"/>
                  <a:pt x="75348" y="16867"/>
                  <a:pt x="75348" y="37674"/>
                </a:cubicBezTo>
                <a:cubicBezTo>
                  <a:pt x="75348" y="58481"/>
                  <a:pt x="58481" y="75348"/>
                  <a:pt x="37674" y="75348"/>
                </a:cubicBezTo>
                <a:cubicBezTo>
                  <a:pt x="16867" y="75348"/>
                  <a:pt x="0" y="58481"/>
                  <a:pt x="0" y="37674"/>
                </a:cubicBezTo>
                <a:cubicBezTo>
                  <a:pt x="0" y="16867"/>
                  <a:pt x="16867" y="0"/>
                  <a:pt x="376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文本框 16"/>
          <p:cNvSpPr txBox="1"/>
          <p:nvPr>
            <p:custDataLst>
              <p:tags r:id="rId3"/>
            </p:custDataLst>
          </p:nvPr>
        </p:nvSpPr>
        <p:spPr>
          <a:xfrm>
            <a:off x="579755" y="2592705"/>
            <a:ext cx="7870825" cy="90678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1200" cap="none" spc="0" normalizeH="0" baseline="0" noProof="0">
                <a:ln>
                  <a:noFill/>
                </a:ln>
                <a:solidFill>
                  <a:srgbClr val="4C50FF"/>
                </a:solidFill>
                <a:effectLst/>
                <a:uLnTx/>
                <a:uFillTx/>
                <a:latin typeface="+mj-ea"/>
                <a:ea typeface="+mj-ea"/>
                <a:cs typeface="MiSans Light" panose="00000400000000000000" charset="-122"/>
              </a:rPr>
              <a:t>Team</a:t>
            </a:r>
            <a:endParaRPr kumimoji="0" lang="en-US" altLang="zh-CN" sz="4000" i="0" u="none" strike="noStrike" kern="1200" cap="none" spc="0" normalizeH="0" baseline="0" noProof="0">
              <a:ln>
                <a:noFill/>
              </a:ln>
              <a:solidFill>
                <a:srgbClr val="4C50FF"/>
              </a:solidFill>
              <a:effectLst/>
              <a:uLnTx/>
              <a:uFillTx/>
              <a:latin typeface="+mj-ea"/>
              <a:ea typeface="+mj-ea"/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316498" y="274935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2400" b="1">
                <a:ln w="19050">
                  <a:noFill/>
                </a:ln>
                <a:solidFill>
                  <a:srgbClr val="4C50FF"/>
                </a:solidFill>
                <a:latin typeface="+mj-ea"/>
                <a:ea typeface="+mj-ea"/>
                <a:sym typeface="+mn-lt"/>
              </a:rPr>
              <a:t>Team</a:t>
            </a:r>
            <a:endParaRPr lang="en-US" altLang="zh-CN" sz="2400" b="1">
              <a:ln w="19050">
                <a:noFill/>
              </a:ln>
              <a:solidFill>
                <a:srgbClr val="4C50FF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55470" y="45791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99210" y="896620"/>
            <a:ext cx="1157605" cy="1043940"/>
          </a:xfrm>
          <a:prstGeom prst="rect">
            <a:avLst/>
          </a:prstGeom>
        </p:spPr>
      </p:pic>
      <p:pic>
        <p:nvPicPr>
          <p:cNvPr id="12" name="图片 11" descr="/private/var/folders/rd/3mhvnpkx1sz4slpq3v_cmvxh0000gn/T/com.kingsoft.wpsoffice.mac/picturecompress_20240331025109/output_1.pngoutput_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022725" y="896620"/>
            <a:ext cx="1098550" cy="110426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828155" y="776605"/>
            <a:ext cx="1157605" cy="116395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143635" y="2178050"/>
            <a:ext cx="16827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天蓝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产品、</a:t>
            </a:r>
            <a:r>
              <a:rPr lang="zh-CN" altLang="en-US"/>
              <a:t>合约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7"/>
            </p:custDataLst>
          </p:nvPr>
        </p:nvSpPr>
        <p:spPr>
          <a:xfrm>
            <a:off x="3819525" y="2277745"/>
            <a:ext cx="16827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Alex</a:t>
            </a:r>
            <a:endParaRPr lang="en-US" altLang="zh-CN"/>
          </a:p>
          <a:p>
            <a:endParaRPr lang="zh-CN" altLang="en-US"/>
          </a:p>
          <a:p>
            <a:r>
              <a:rPr lang="zh-CN" altLang="en-US"/>
              <a:t>前端</a:t>
            </a:r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6680835" y="2277745"/>
            <a:ext cx="16827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阿冲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后端</a:t>
            </a:r>
            <a:endParaRPr lang="zh-CN" altLang="en-US"/>
          </a:p>
        </p:txBody>
      </p:sp>
      <p:pic>
        <p:nvPicPr>
          <p:cNvPr id="37" name="图片 36" descr="形状&#10;&#10;描述已自动生成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0" y="3336925"/>
            <a:ext cx="552450" cy="552450"/>
          </a:xfrm>
          <a:prstGeom prst="rect">
            <a:avLst/>
          </a:prstGeom>
        </p:spPr>
      </p:pic>
      <p:sp>
        <p:nvSpPr>
          <p:cNvPr id="18" name="矩形 17"/>
          <p:cNvSpPr/>
          <p:nvPr>
            <p:custDataLst>
              <p:tags r:id="rId11"/>
            </p:custDataLst>
          </p:nvPr>
        </p:nvSpPr>
        <p:spPr>
          <a:xfrm>
            <a:off x="1601470" y="3444240"/>
            <a:ext cx="1520190" cy="353695"/>
          </a:xfrm>
          <a:prstGeom prst="rect">
            <a:avLst/>
          </a:prstGeom>
        </p:spPr>
        <p:txBody>
          <a:bodyPr wrap="square">
            <a:noAutofit/>
          </a:bodyPr>
          <a:p>
            <a:pPr defTabSz="914400"/>
            <a:r>
              <a:rPr lang="zh-CN" altLang="en-US" sz="2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j-ea"/>
                <a:ea typeface="+mj-ea"/>
                <a:sym typeface="+mn-lt"/>
              </a:rPr>
              <a:t>社区支持</a:t>
            </a:r>
            <a:endParaRPr lang="zh-CN" altLang="en-US" sz="2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j-ea"/>
              <a:ea typeface="+mj-ea"/>
              <a:sym typeface="+mn-lt"/>
            </a:endParaRPr>
          </a:p>
        </p:txBody>
      </p:sp>
      <p:pic>
        <p:nvPicPr>
          <p:cNvPr id="19" name="图片 18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1784350" y="3971925"/>
            <a:ext cx="2311400" cy="8001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4989830" y="3971925"/>
            <a:ext cx="1967865" cy="719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椭圆 33"/>
          <p:cNvSpPr/>
          <p:nvPr/>
        </p:nvSpPr>
        <p:spPr>
          <a:xfrm rot="5400000">
            <a:off x="8507335" y="2690078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35" name="椭圆 34"/>
          <p:cNvSpPr/>
          <p:nvPr/>
        </p:nvSpPr>
        <p:spPr>
          <a:xfrm rot="5400000">
            <a:off x="8507335" y="2966075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36" name="椭圆 35"/>
          <p:cNvSpPr/>
          <p:nvPr/>
        </p:nvSpPr>
        <p:spPr>
          <a:xfrm rot="5400000">
            <a:off x="8507335" y="2138082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37" name="椭圆 36"/>
          <p:cNvSpPr/>
          <p:nvPr/>
        </p:nvSpPr>
        <p:spPr>
          <a:xfrm rot="5400000">
            <a:off x="8507335" y="2414080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8281515" y="844083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559520" y="4136093"/>
            <a:ext cx="4131589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>
                <a:ln w="3175">
                  <a:solidFill>
                    <a:srgbClr val="4C50FF"/>
                  </a:solidFill>
                </a:ln>
                <a:noFill/>
                <a:effectLst/>
                <a:uLnTx/>
                <a:uFillTx/>
                <a:latin typeface="Montserrat Black" panose="00000A00000000000000" pitchFamily="2" charset="0"/>
                <a:ea typeface="MiSans Heavy" panose="00000A00000000000000" charset="-122"/>
                <a:cs typeface="+mn-cs"/>
              </a:rPr>
              <a:t>ANNUAL SUMMARY</a:t>
            </a:r>
            <a:endParaRPr kumimoji="0" lang="zh-CN" altLang="en-US" sz="2800" b="1" i="0" u="none" strike="noStrike" kern="1200" cap="none" spc="0" normalizeH="0" baseline="0" noProof="0">
              <a:ln w="3175">
                <a:solidFill>
                  <a:srgbClr val="4C50FF"/>
                </a:solidFill>
              </a:ln>
              <a:noFill/>
              <a:effectLst/>
              <a:uLnTx/>
              <a:uFillTx/>
              <a:latin typeface="Montserrat Black" panose="00000A00000000000000" pitchFamily="2" charset="0"/>
              <a:ea typeface="MiSans Heavy" panose="00000A00000000000000" charset="-122"/>
              <a:cs typeface="+mn-cs"/>
            </a:endParaRPr>
          </a:p>
        </p:txBody>
      </p:sp>
      <p:sp>
        <p:nvSpPr>
          <p:cNvPr id="3" name="文本框 16"/>
          <p:cNvSpPr txBox="1"/>
          <p:nvPr/>
        </p:nvSpPr>
        <p:spPr>
          <a:xfrm>
            <a:off x="2325231" y="1665446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srgbClr val="4C50FF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Light" panose="00000400000000000000" charset="-122"/>
              </a:rPr>
              <a:t>感谢</a:t>
            </a:r>
            <a:r>
              <a: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Light" panose="00000400000000000000" charset="-122"/>
              </a:rPr>
              <a:t>大家的观看</a:t>
            </a:r>
            <a:endParaRPr kumimoji="0" lang="zh-CN" altLang="en-US" sz="4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Light" panose="00000400000000000000" charset="-122"/>
            </a:endParaRPr>
          </a:p>
        </p:txBody>
      </p:sp>
      <p:pic>
        <p:nvPicPr>
          <p:cNvPr id="13" name="图片 12" descr="形状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614" y="3324880"/>
            <a:ext cx="661707" cy="661707"/>
          </a:xfrm>
          <a:prstGeom prst="rect">
            <a:avLst/>
          </a:prstGeom>
        </p:spPr>
      </p:pic>
      <p:pic>
        <p:nvPicPr>
          <p:cNvPr id="15" name="图片 14" descr="形状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624" y="1120544"/>
            <a:ext cx="906771" cy="906771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>
            <a:off x="7345588" y="3834505"/>
            <a:ext cx="1104823" cy="523220"/>
          </a:xfrm>
          <a:custGeom>
            <a:avLst/>
            <a:gdLst>
              <a:gd name="connsiteX0" fmla="*/ 2489770 w 2527444"/>
              <a:gd name="connsiteY0" fmla="*/ 1121595 h 1196943"/>
              <a:gd name="connsiteX1" fmla="*/ 2527444 w 2527444"/>
              <a:gd name="connsiteY1" fmla="*/ 1159269 h 1196943"/>
              <a:gd name="connsiteX2" fmla="*/ 2489770 w 2527444"/>
              <a:gd name="connsiteY2" fmla="*/ 1196943 h 1196943"/>
              <a:gd name="connsiteX3" fmla="*/ 2452096 w 2527444"/>
              <a:gd name="connsiteY3" fmla="*/ 1159269 h 1196943"/>
              <a:gd name="connsiteX4" fmla="*/ 2489770 w 2527444"/>
              <a:gd name="connsiteY4" fmla="*/ 1121595 h 1196943"/>
              <a:gd name="connsiteX5" fmla="*/ 2183258 w 2527444"/>
              <a:gd name="connsiteY5" fmla="*/ 1121595 h 1196943"/>
              <a:gd name="connsiteX6" fmla="*/ 2220932 w 2527444"/>
              <a:gd name="connsiteY6" fmla="*/ 1159269 h 1196943"/>
              <a:gd name="connsiteX7" fmla="*/ 2183258 w 2527444"/>
              <a:gd name="connsiteY7" fmla="*/ 1196943 h 1196943"/>
              <a:gd name="connsiteX8" fmla="*/ 2145584 w 2527444"/>
              <a:gd name="connsiteY8" fmla="*/ 1159269 h 1196943"/>
              <a:gd name="connsiteX9" fmla="*/ 2183258 w 2527444"/>
              <a:gd name="connsiteY9" fmla="*/ 1121595 h 1196943"/>
              <a:gd name="connsiteX10" fmla="*/ 1876746 w 2527444"/>
              <a:gd name="connsiteY10" fmla="*/ 1121595 h 1196943"/>
              <a:gd name="connsiteX11" fmla="*/ 1914420 w 2527444"/>
              <a:gd name="connsiteY11" fmla="*/ 1159269 h 1196943"/>
              <a:gd name="connsiteX12" fmla="*/ 1876746 w 2527444"/>
              <a:gd name="connsiteY12" fmla="*/ 1196943 h 1196943"/>
              <a:gd name="connsiteX13" fmla="*/ 1839072 w 2527444"/>
              <a:gd name="connsiteY13" fmla="*/ 1159269 h 1196943"/>
              <a:gd name="connsiteX14" fmla="*/ 1876746 w 2527444"/>
              <a:gd name="connsiteY14" fmla="*/ 1121595 h 1196943"/>
              <a:gd name="connsiteX15" fmla="*/ 1570234 w 2527444"/>
              <a:gd name="connsiteY15" fmla="*/ 1121595 h 1196943"/>
              <a:gd name="connsiteX16" fmla="*/ 1607908 w 2527444"/>
              <a:gd name="connsiteY16" fmla="*/ 1159269 h 1196943"/>
              <a:gd name="connsiteX17" fmla="*/ 1570234 w 2527444"/>
              <a:gd name="connsiteY17" fmla="*/ 1196943 h 1196943"/>
              <a:gd name="connsiteX18" fmla="*/ 1532560 w 2527444"/>
              <a:gd name="connsiteY18" fmla="*/ 1159269 h 1196943"/>
              <a:gd name="connsiteX19" fmla="*/ 1570234 w 2527444"/>
              <a:gd name="connsiteY19" fmla="*/ 1121595 h 1196943"/>
              <a:gd name="connsiteX20" fmla="*/ 1263722 w 2527444"/>
              <a:gd name="connsiteY20" fmla="*/ 1121595 h 1196943"/>
              <a:gd name="connsiteX21" fmla="*/ 1301396 w 2527444"/>
              <a:gd name="connsiteY21" fmla="*/ 1159269 h 1196943"/>
              <a:gd name="connsiteX22" fmla="*/ 1263722 w 2527444"/>
              <a:gd name="connsiteY22" fmla="*/ 1196943 h 1196943"/>
              <a:gd name="connsiteX23" fmla="*/ 1226048 w 2527444"/>
              <a:gd name="connsiteY23" fmla="*/ 1159269 h 1196943"/>
              <a:gd name="connsiteX24" fmla="*/ 1263722 w 2527444"/>
              <a:gd name="connsiteY24" fmla="*/ 1121595 h 1196943"/>
              <a:gd name="connsiteX25" fmla="*/ 957210 w 2527444"/>
              <a:gd name="connsiteY25" fmla="*/ 1121595 h 1196943"/>
              <a:gd name="connsiteX26" fmla="*/ 994884 w 2527444"/>
              <a:gd name="connsiteY26" fmla="*/ 1159269 h 1196943"/>
              <a:gd name="connsiteX27" fmla="*/ 957210 w 2527444"/>
              <a:gd name="connsiteY27" fmla="*/ 1196943 h 1196943"/>
              <a:gd name="connsiteX28" fmla="*/ 919536 w 2527444"/>
              <a:gd name="connsiteY28" fmla="*/ 1159269 h 1196943"/>
              <a:gd name="connsiteX29" fmla="*/ 957210 w 2527444"/>
              <a:gd name="connsiteY29" fmla="*/ 1121595 h 1196943"/>
              <a:gd name="connsiteX30" fmla="*/ 650698 w 2527444"/>
              <a:gd name="connsiteY30" fmla="*/ 1121595 h 1196943"/>
              <a:gd name="connsiteX31" fmla="*/ 688372 w 2527444"/>
              <a:gd name="connsiteY31" fmla="*/ 1159269 h 1196943"/>
              <a:gd name="connsiteX32" fmla="*/ 650698 w 2527444"/>
              <a:gd name="connsiteY32" fmla="*/ 1196943 h 1196943"/>
              <a:gd name="connsiteX33" fmla="*/ 613024 w 2527444"/>
              <a:gd name="connsiteY33" fmla="*/ 1159269 h 1196943"/>
              <a:gd name="connsiteX34" fmla="*/ 650698 w 2527444"/>
              <a:gd name="connsiteY34" fmla="*/ 1121595 h 1196943"/>
              <a:gd name="connsiteX35" fmla="*/ 344186 w 2527444"/>
              <a:gd name="connsiteY35" fmla="*/ 1121595 h 1196943"/>
              <a:gd name="connsiteX36" fmla="*/ 381860 w 2527444"/>
              <a:gd name="connsiteY36" fmla="*/ 1159269 h 1196943"/>
              <a:gd name="connsiteX37" fmla="*/ 344186 w 2527444"/>
              <a:gd name="connsiteY37" fmla="*/ 1196943 h 1196943"/>
              <a:gd name="connsiteX38" fmla="*/ 306512 w 2527444"/>
              <a:gd name="connsiteY38" fmla="*/ 1159269 h 1196943"/>
              <a:gd name="connsiteX39" fmla="*/ 344186 w 2527444"/>
              <a:gd name="connsiteY39" fmla="*/ 1121595 h 1196943"/>
              <a:gd name="connsiteX40" fmla="*/ 37674 w 2527444"/>
              <a:gd name="connsiteY40" fmla="*/ 1121595 h 1196943"/>
              <a:gd name="connsiteX41" fmla="*/ 75348 w 2527444"/>
              <a:gd name="connsiteY41" fmla="*/ 1159269 h 1196943"/>
              <a:gd name="connsiteX42" fmla="*/ 37674 w 2527444"/>
              <a:gd name="connsiteY42" fmla="*/ 1196943 h 1196943"/>
              <a:gd name="connsiteX43" fmla="*/ 0 w 2527444"/>
              <a:gd name="connsiteY43" fmla="*/ 1159269 h 1196943"/>
              <a:gd name="connsiteX44" fmla="*/ 37674 w 2527444"/>
              <a:gd name="connsiteY44" fmla="*/ 1121595 h 1196943"/>
              <a:gd name="connsiteX45" fmla="*/ 2489770 w 2527444"/>
              <a:gd name="connsiteY45" fmla="*/ 897276 h 1196943"/>
              <a:gd name="connsiteX46" fmla="*/ 2527444 w 2527444"/>
              <a:gd name="connsiteY46" fmla="*/ 934950 h 1196943"/>
              <a:gd name="connsiteX47" fmla="*/ 2489770 w 2527444"/>
              <a:gd name="connsiteY47" fmla="*/ 972624 h 1196943"/>
              <a:gd name="connsiteX48" fmla="*/ 2452096 w 2527444"/>
              <a:gd name="connsiteY48" fmla="*/ 934950 h 1196943"/>
              <a:gd name="connsiteX49" fmla="*/ 2489770 w 2527444"/>
              <a:gd name="connsiteY49" fmla="*/ 897276 h 1196943"/>
              <a:gd name="connsiteX50" fmla="*/ 2183258 w 2527444"/>
              <a:gd name="connsiteY50" fmla="*/ 897276 h 1196943"/>
              <a:gd name="connsiteX51" fmla="*/ 2220932 w 2527444"/>
              <a:gd name="connsiteY51" fmla="*/ 934950 h 1196943"/>
              <a:gd name="connsiteX52" fmla="*/ 2183258 w 2527444"/>
              <a:gd name="connsiteY52" fmla="*/ 972624 h 1196943"/>
              <a:gd name="connsiteX53" fmla="*/ 2145584 w 2527444"/>
              <a:gd name="connsiteY53" fmla="*/ 934950 h 1196943"/>
              <a:gd name="connsiteX54" fmla="*/ 2183258 w 2527444"/>
              <a:gd name="connsiteY54" fmla="*/ 897276 h 1196943"/>
              <a:gd name="connsiteX55" fmla="*/ 1876746 w 2527444"/>
              <a:gd name="connsiteY55" fmla="*/ 897276 h 1196943"/>
              <a:gd name="connsiteX56" fmla="*/ 1914420 w 2527444"/>
              <a:gd name="connsiteY56" fmla="*/ 934950 h 1196943"/>
              <a:gd name="connsiteX57" fmla="*/ 1876746 w 2527444"/>
              <a:gd name="connsiteY57" fmla="*/ 972624 h 1196943"/>
              <a:gd name="connsiteX58" fmla="*/ 1839072 w 2527444"/>
              <a:gd name="connsiteY58" fmla="*/ 934950 h 1196943"/>
              <a:gd name="connsiteX59" fmla="*/ 1876746 w 2527444"/>
              <a:gd name="connsiteY59" fmla="*/ 897276 h 1196943"/>
              <a:gd name="connsiteX60" fmla="*/ 1570234 w 2527444"/>
              <a:gd name="connsiteY60" fmla="*/ 897276 h 1196943"/>
              <a:gd name="connsiteX61" fmla="*/ 1607908 w 2527444"/>
              <a:gd name="connsiteY61" fmla="*/ 934950 h 1196943"/>
              <a:gd name="connsiteX62" fmla="*/ 1570234 w 2527444"/>
              <a:gd name="connsiteY62" fmla="*/ 972624 h 1196943"/>
              <a:gd name="connsiteX63" fmla="*/ 1532560 w 2527444"/>
              <a:gd name="connsiteY63" fmla="*/ 934950 h 1196943"/>
              <a:gd name="connsiteX64" fmla="*/ 1570234 w 2527444"/>
              <a:gd name="connsiteY64" fmla="*/ 897276 h 1196943"/>
              <a:gd name="connsiteX65" fmla="*/ 1263722 w 2527444"/>
              <a:gd name="connsiteY65" fmla="*/ 897276 h 1196943"/>
              <a:gd name="connsiteX66" fmla="*/ 1301396 w 2527444"/>
              <a:gd name="connsiteY66" fmla="*/ 934950 h 1196943"/>
              <a:gd name="connsiteX67" fmla="*/ 1263722 w 2527444"/>
              <a:gd name="connsiteY67" fmla="*/ 972624 h 1196943"/>
              <a:gd name="connsiteX68" fmla="*/ 1226048 w 2527444"/>
              <a:gd name="connsiteY68" fmla="*/ 934950 h 1196943"/>
              <a:gd name="connsiteX69" fmla="*/ 1263722 w 2527444"/>
              <a:gd name="connsiteY69" fmla="*/ 897276 h 1196943"/>
              <a:gd name="connsiteX70" fmla="*/ 957210 w 2527444"/>
              <a:gd name="connsiteY70" fmla="*/ 897276 h 1196943"/>
              <a:gd name="connsiteX71" fmla="*/ 994884 w 2527444"/>
              <a:gd name="connsiteY71" fmla="*/ 934950 h 1196943"/>
              <a:gd name="connsiteX72" fmla="*/ 957210 w 2527444"/>
              <a:gd name="connsiteY72" fmla="*/ 972624 h 1196943"/>
              <a:gd name="connsiteX73" fmla="*/ 919536 w 2527444"/>
              <a:gd name="connsiteY73" fmla="*/ 934950 h 1196943"/>
              <a:gd name="connsiteX74" fmla="*/ 957210 w 2527444"/>
              <a:gd name="connsiteY74" fmla="*/ 897276 h 1196943"/>
              <a:gd name="connsiteX75" fmla="*/ 650698 w 2527444"/>
              <a:gd name="connsiteY75" fmla="*/ 897276 h 1196943"/>
              <a:gd name="connsiteX76" fmla="*/ 688372 w 2527444"/>
              <a:gd name="connsiteY76" fmla="*/ 934950 h 1196943"/>
              <a:gd name="connsiteX77" fmla="*/ 650698 w 2527444"/>
              <a:gd name="connsiteY77" fmla="*/ 972624 h 1196943"/>
              <a:gd name="connsiteX78" fmla="*/ 613024 w 2527444"/>
              <a:gd name="connsiteY78" fmla="*/ 934950 h 1196943"/>
              <a:gd name="connsiteX79" fmla="*/ 650698 w 2527444"/>
              <a:gd name="connsiteY79" fmla="*/ 897276 h 1196943"/>
              <a:gd name="connsiteX80" fmla="*/ 344186 w 2527444"/>
              <a:gd name="connsiteY80" fmla="*/ 897276 h 1196943"/>
              <a:gd name="connsiteX81" fmla="*/ 381860 w 2527444"/>
              <a:gd name="connsiteY81" fmla="*/ 934950 h 1196943"/>
              <a:gd name="connsiteX82" fmla="*/ 344186 w 2527444"/>
              <a:gd name="connsiteY82" fmla="*/ 972624 h 1196943"/>
              <a:gd name="connsiteX83" fmla="*/ 306512 w 2527444"/>
              <a:gd name="connsiteY83" fmla="*/ 934950 h 1196943"/>
              <a:gd name="connsiteX84" fmla="*/ 344186 w 2527444"/>
              <a:gd name="connsiteY84" fmla="*/ 897276 h 1196943"/>
              <a:gd name="connsiteX85" fmla="*/ 37674 w 2527444"/>
              <a:gd name="connsiteY85" fmla="*/ 897276 h 1196943"/>
              <a:gd name="connsiteX86" fmla="*/ 75348 w 2527444"/>
              <a:gd name="connsiteY86" fmla="*/ 934950 h 1196943"/>
              <a:gd name="connsiteX87" fmla="*/ 37674 w 2527444"/>
              <a:gd name="connsiteY87" fmla="*/ 972624 h 1196943"/>
              <a:gd name="connsiteX88" fmla="*/ 0 w 2527444"/>
              <a:gd name="connsiteY88" fmla="*/ 934950 h 1196943"/>
              <a:gd name="connsiteX89" fmla="*/ 37674 w 2527444"/>
              <a:gd name="connsiteY89" fmla="*/ 897276 h 1196943"/>
              <a:gd name="connsiteX90" fmla="*/ 2489770 w 2527444"/>
              <a:gd name="connsiteY90" fmla="*/ 672957 h 1196943"/>
              <a:gd name="connsiteX91" fmla="*/ 2527444 w 2527444"/>
              <a:gd name="connsiteY91" fmla="*/ 710631 h 1196943"/>
              <a:gd name="connsiteX92" fmla="*/ 2489770 w 2527444"/>
              <a:gd name="connsiteY92" fmla="*/ 748305 h 1196943"/>
              <a:gd name="connsiteX93" fmla="*/ 2452096 w 2527444"/>
              <a:gd name="connsiteY93" fmla="*/ 710631 h 1196943"/>
              <a:gd name="connsiteX94" fmla="*/ 2489770 w 2527444"/>
              <a:gd name="connsiteY94" fmla="*/ 672957 h 1196943"/>
              <a:gd name="connsiteX95" fmla="*/ 2183258 w 2527444"/>
              <a:gd name="connsiteY95" fmla="*/ 672957 h 1196943"/>
              <a:gd name="connsiteX96" fmla="*/ 2220932 w 2527444"/>
              <a:gd name="connsiteY96" fmla="*/ 710631 h 1196943"/>
              <a:gd name="connsiteX97" fmla="*/ 2183258 w 2527444"/>
              <a:gd name="connsiteY97" fmla="*/ 748305 h 1196943"/>
              <a:gd name="connsiteX98" fmla="*/ 2145584 w 2527444"/>
              <a:gd name="connsiteY98" fmla="*/ 710631 h 1196943"/>
              <a:gd name="connsiteX99" fmla="*/ 2183258 w 2527444"/>
              <a:gd name="connsiteY99" fmla="*/ 672957 h 1196943"/>
              <a:gd name="connsiteX100" fmla="*/ 1876746 w 2527444"/>
              <a:gd name="connsiteY100" fmla="*/ 672957 h 1196943"/>
              <a:gd name="connsiteX101" fmla="*/ 1914420 w 2527444"/>
              <a:gd name="connsiteY101" fmla="*/ 710631 h 1196943"/>
              <a:gd name="connsiteX102" fmla="*/ 1876746 w 2527444"/>
              <a:gd name="connsiteY102" fmla="*/ 748305 h 1196943"/>
              <a:gd name="connsiteX103" fmla="*/ 1839072 w 2527444"/>
              <a:gd name="connsiteY103" fmla="*/ 710631 h 1196943"/>
              <a:gd name="connsiteX104" fmla="*/ 1876746 w 2527444"/>
              <a:gd name="connsiteY104" fmla="*/ 672957 h 1196943"/>
              <a:gd name="connsiteX105" fmla="*/ 1570234 w 2527444"/>
              <a:gd name="connsiteY105" fmla="*/ 672957 h 1196943"/>
              <a:gd name="connsiteX106" fmla="*/ 1607908 w 2527444"/>
              <a:gd name="connsiteY106" fmla="*/ 710631 h 1196943"/>
              <a:gd name="connsiteX107" fmla="*/ 1570234 w 2527444"/>
              <a:gd name="connsiteY107" fmla="*/ 748305 h 1196943"/>
              <a:gd name="connsiteX108" fmla="*/ 1532560 w 2527444"/>
              <a:gd name="connsiteY108" fmla="*/ 710631 h 1196943"/>
              <a:gd name="connsiteX109" fmla="*/ 1570234 w 2527444"/>
              <a:gd name="connsiteY109" fmla="*/ 672957 h 1196943"/>
              <a:gd name="connsiteX110" fmla="*/ 1263722 w 2527444"/>
              <a:gd name="connsiteY110" fmla="*/ 672957 h 1196943"/>
              <a:gd name="connsiteX111" fmla="*/ 1301396 w 2527444"/>
              <a:gd name="connsiteY111" fmla="*/ 710631 h 1196943"/>
              <a:gd name="connsiteX112" fmla="*/ 1263722 w 2527444"/>
              <a:gd name="connsiteY112" fmla="*/ 748305 h 1196943"/>
              <a:gd name="connsiteX113" fmla="*/ 1226048 w 2527444"/>
              <a:gd name="connsiteY113" fmla="*/ 710631 h 1196943"/>
              <a:gd name="connsiteX114" fmla="*/ 1263722 w 2527444"/>
              <a:gd name="connsiteY114" fmla="*/ 672957 h 1196943"/>
              <a:gd name="connsiteX115" fmla="*/ 957210 w 2527444"/>
              <a:gd name="connsiteY115" fmla="*/ 672957 h 1196943"/>
              <a:gd name="connsiteX116" fmla="*/ 994884 w 2527444"/>
              <a:gd name="connsiteY116" fmla="*/ 710631 h 1196943"/>
              <a:gd name="connsiteX117" fmla="*/ 957210 w 2527444"/>
              <a:gd name="connsiteY117" fmla="*/ 748305 h 1196943"/>
              <a:gd name="connsiteX118" fmla="*/ 919536 w 2527444"/>
              <a:gd name="connsiteY118" fmla="*/ 710631 h 1196943"/>
              <a:gd name="connsiteX119" fmla="*/ 957210 w 2527444"/>
              <a:gd name="connsiteY119" fmla="*/ 672957 h 1196943"/>
              <a:gd name="connsiteX120" fmla="*/ 650698 w 2527444"/>
              <a:gd name="connsiteY120" fmla="*/ 672957 h 1196943"/>
              <a:gd name="connsiteX121" fmla="*/ 688372 w 2527444"/>
              <a:gd name="connsiteY121" fmla="*/ 710631 h 1196943"/>
              <a:gd name="connsiteX122" fmla="*/ 650698 w 2527444"/>
              <a:gd name="connsiteY122" fmla="*/ 748305 h 1196943"/>
              <a:gd name="connsiteX123" fmla="*/ 613024 w 2527444"/>
              <a:gd name="connsiteY123" fmla="*/ 710631 h 1196943"/>
              <a:gd name="connsiteX124" fmla="*/ 650698 w 2527444"/>
              <a:gd name="connsiteY124" fmla="*/ 672957 h 1196943"/>
              <a:gd name="connsiteX125" fmla="*/ 344186 w 2527444"/>
              <a:gd name="connsiteY125" fmla="*/ 672957 h 1196943"/>
              <a:gd name="connsiteX126" fmla="*/ 381860 w 2527444"/>
              <a:gd name="connsiteY126" fmla="*/ 710631 h 1196943"/>
              <a:gd name="connsiteX127" fmla="*/ 344186 w 2527444"/>
              <a:gd name="connsiteY127" fmla="*/ 748305 h 1196943"/>
              <a:gd name="connsiteX128" fmla="*/ 306512 w 2527444"/>
              <a:gd name="connsiteY128" fmla="*/ 710631 h 1196943"/>
              <a:gd name="connsiteX129" fmla="*/ 344186 w 2527444"/>
              <a:gd name="connsiteY129" fmla="*/ 672957 h 1196943"/>
              <a:gd name="connsiteX130" fmla="*/ 37674 w 2527444"/>
              <a:gd name="connsiteY130" fmla="*/ 672957 h 1196943"/>
              <a:gd name="connsiteX131" fmla="*/ 75348 w 2527444"/>
              <a:gd name="connsiteY131" fmla="*/ 710631 h 1196943"/>
              <a:gd name="connsiteX132" fmla="*/ 37674 w 2527444"/>
              <a:gd name="connsiteY132" fmla="*/ 748305 h 1196943"/>
              <a:gd name="connsiteX133" fmla="*/ 0 w 2527444"/>
              <a:gd name="connsiteY133" fmla="*/ 710631 h 1196943"/>
              <a:gd name="connsiteX134" fmla="*/ 37674 w 2527444"/>
              <a:gd name="connsiteY134" fmla="*/ 672957 h 1196943"/>
              <a:gd name="connsiteX135" fmla="*/ 2489770 w 2527444"/>
              <a:gd name="connsiteY135" fmla="*/ 448638 h 1196943"/>
              <a:gd name="connsiteX136" fmla="*/ 2527444 w 2527444"/>
              <a:gd name="connsiteY136" fmla="*/ 486312 h 1196943"/>
              <a:gd name="connsiteX137" fmla="*/ 2489770 w 2527444"/>
              <a:gd name="connsiteY137" fmla="*/ 523986 h 1196943"/>
              <a:gd name="connsiteX138" fmla="*/ 2452096 w 2527444"/>
              <a:gd name="connsiteY138" fmla="*/ 486312 h 1196943"/>
              <a:gd name="connsiteX139" fmla="*/ 2489770 w 2527444"/>
              <a:gd name="connsiteY139" fmla="*/ 448638 h 1196943"/>
              <a:gd name="connsiteX140" fmla="*/ 2183258 w 2527444"/>
              <a:gd name="connsiteY140" fmla="*/ 448638 h 1196943"/>
              <a:gd name="connsiteX141" fmla="*/ 2220932 w 2527444"/>
              <a:gd name="connsiteY141" fmla="*/ 486312 h 1196943"/>
              <a:gd name="connsiteX142" fmla="*/ 2183258 w 2527444"/>
              <a:gd name="connsiteY142" fmla="*/ 523986 h 1196943"/>
              <a:gd name="connsiteX143" fmla="*/ 2145584 w 2527444"/>
              <a:gd name="connsiteY143" fmla="*/ 486312 h 1196943"/>
              <a:gd name="connsiteX144" fmla="*/ 2183258 w 2527444"/>
              <a:gd name="connsiteY144" fmla="*/ 448638 h 1196943"/>
              <a:gd name="connsiteX145" fmla="*/ 1876746 w 2527444"/>
              <a:gd name="connsiteY145" fmla="*/ 448638 h 1196943"/>
              <a:gd name="connsiteX146" fmla="*/ 1914420 w 2527444"/>
              <a:gd name="connsiteY146" fmla="*/ 486312 h 1196943"/>
              <a:gd name="connsiteX147" fmla="*/ 1876746 w 2527444"/>
              <a:gd name="connsiteY147" fmla="*/ 523986 h 1196943"/>
              <a:gd name="connsiteX148" fmla="*/ 1839072 w 2527444"/>
              <a:gd name="connsiteY148" fmla="*/ 486312 h 1196943"/>
              <a:gd name="connsiteX149" fmla="*/ 1876746 w 2527444"/>
              <a:gd name="connsiteY149" fmla="*/ 448638 h 1196943"/>
              <a:gd name="connsiteX150" fmla="*/ 1570234 w 2527444"/>
              <a:gd name="connsiteY150" fmla="*/ 448638 h 1196943"/>
              <a:gd name="connsiteX151" fmla="*/ 1607908 w 2527444"/>
              <a:gd name="connsiteY151" fmla="*/ 486312 h 1196943"/>
              <a:gd name="connsiteX152" fmla="*/ 1570234 w 2527444"/>
              <a:gd name="connsiteY152" fmla="*/ 523986 h 1196943"/>
              <a:gd name="connsiteX153" fmla="*/ 1532560 w 2527444"/>
              <a:gd name="connsiteY153" fmla="*/ 486312 h 1196943"/>
              <a:gd name="connsiteX154" fmla="*/ 1570234 w 2527444"/>
              <a:gd name="connsiteY154" fmla="*/ 448638 h 1196943"/>
              <a:gd name="connsiteX155" fmla="*/ 1263722 w 2527444"/>
              <a:gd name="connsiteY155" fmla="*/ 448638 h 1196943"/>
              <a:gd name="connsiteX156" fmla="*/ 1301396 w 2527444"/>
              <a:gd name="connsiteY156" fmla="*/ 486312 h 1196943"/>
              <a:gd name="connsiteX157" fmla="*/ 1263722 w 2527444"/>
              <a:gd name="connsiteY157" fmla="*/ 523986 h 1196943"/>
              <a:gd name="connsiteX158" fmla="*/ 1226048 w 2527444"/>
              <a:gd name="connsiteY158" fmla="*/ 486312 h 1196943"/>
              <a:gd name="connsiteX159" fmla="*/ 1263722 w 2527444"/>
              <a:gd name="connsiteY159" fmla="*/ 448638 h 1196943"/>
              <a:gd name="connsiteX160" fmla="*/ 957210 w 2527444"/>
              <a:gd name="connsiteY160" fmla="*/ 448638 h 1196943"/>
              <a:gd name="connsiteX161" fmla="*/ 994884 w 2527444"/>
              <a:gd name="connsiteY161" fmla="*/ 486312 h 1196943"/>
              <a:gd name="connsiteX162" fmla="*/ 957210 w 2527444"/>
              <a:gd name="connsiteY162" fmla="*/ 523986 h 1196943"/>
              <a:gd name="connsiteX163" fmla="*/ 919536 w 2527444"/>
              <a:gd name="connsiteY163" fmla="*/ 486312 h 1196943"/>
              <a:gd name="connsiteX164" fmla="*/ 957210 w 2527444"/>
              <a:gd name="connsiteY164" fmla="*/ 448638 h 1196943"/>
              <a:gd name="connsiteX165" fmla="*/ 650698 w 2527444"/>
              <a:gd name="connsiteY165" fmla="*/ 448638 h 1196943"/>
              <a:gd name="connsiteX166" fmla="*/ 688372 w 2527444"/>
              <a:gd name="connsiteY166" fmla="*/ 486312 h 1196943"/>
              <a:gd name="connsiteX167" fmla="*/ 650698 w 2527444"/>
              <a:gd name="connsiteY167" fmla="*/ 523986 h 1196943"/>
              <a:gd name="connsiteX168" fmla="*/ 613024 w 2527444"/>
              <a:gd name="connsiteY168" fmla="*/ 486312 h 1196943"/>
              <a:gd name="connsiteX169" fmla="*/ 650698 w 2527444"/>
              <a:gd name="connsiteY169" fmla="*/ 448638 h 1196943"/>
              <a:gd name="connsiteX170" fmla="*/ 344186 w 2527444"/>
              <a:gd name="connsiteY170" fmla="*/ 448638 h 1196943"/>
              <a:gd name="connsiteX171" fmla="*/ 381860 w 2527444"/>
              <a:gd name="connsiteY171" fmla="*/ 486312 h 1196943"/>
              <a:gd name="connsiteX172" fmla="*/ 344186 w 2527444"/>
              <a:gd name="connsiteY172" fmla="*/ 523986 h 1196943"/>
              <a:gd name="connsiteX173" fmla="*/ 306512 w 2527444"/>
              <a:gd name="connsiteY173" fmla="*/ 486312 h 1196943"/>
              <a:gd name="connsiteX174" fmla="*/ 344186 w 2527444"/>
              <a:gd name="connsiteY174" fmla="*/ 448638 h 1196943"/>
              <a:gd name="connsiteX175" fmla="*/ 37674 w 2527444"/>
              <a:gd name="connsiteY175" fmla="*/ 448638 h 1196943"/>
              <a:gd name="connsiteX176" fmla="*/ 75348 w 2527444"/>
              <a:gd name="connsiteY176" fmla="*/ 486312 h 1196943"/>
              <a:gd name="connsiteX177" fmla="*/ 37674 w 2527444"/>
              <a:gd name="connsiteY177" fmla="*/ 523986 h 1196943"/>
              <a:gd name="connsiteX178" fmla="*/ 0 w 2527444"/>
              <a:gd name="connsiteY178" fmla="*/ 486312 h 1196943"/>
              <a:gd name="connsiteX179" fmla="*/ 37674 w 2527444"/>
              <a:gd name="connsiteY179" fmla="*/ 448638 h 1196943"/>
              <a:gd name="connsiteX180" fmla="*/ 2489770 w 2527444"/>
              <a:gd name="connsiteY180" fmla="*/ 224319 h 1196943"/>
              <a:gd name="connsiteX181" fmla="*/ 2527444 w 2527444"/>
              <a:gd name="connsiteY181" fmla="*/ 261993 h 1196943"/>
              <a:gd name="connsiteX182" fmla="*/ 2489770 w 2527444"/>
              <a:gd name="connsiteY182" fmla="*/ 299667 h 1196943"/>
              <a:gd name="connsiteX183" fmla="*/ 2452096 w 2527444"/>
              <a:gd name="connsiteY183" fmla="*/ 261993 h 1196943"/>
              <a:gd name="connsiteX184" fmla="*/ 2489770 w 2527444"/>
              <a:gd name="connsiteY184" fmla="*/ 224319 h 1196943"/>
              <a:gd name="connsiteX185" fmla="*/ 2183258 w 2527444"/>
              <a:gd name="connsiteY185" fmla="*/ 224319 h 1196943"/>
              <a:gd name="connsiteX186" fmla="*/ 2220932 w 2527444"/>
              <a:gd name="connsiteY186" fmla="*/ 261993 h 1196943"/>
              <a:gd name="connsiteX187" fmla="*/ 2183258 w 2527444"/>
              <a:gd name="connsiteY187" fmla="*/ 299667 h 1196943"/>
              <a:gd name="connsiteX188" fmla="*/ 2145584 w 2527444"/>
              <a:gd name="connsiteY188" fmla="*/ 261993 h 1196943"/>
              <a:gd name="connsiteX189" fmla="*/ 2183258 w 2527444"/>
              <a:gd name="connsiteY189" fmla="*/ 224319 h 1196943"/>
              <a:gd name="connsiteX190" fmla="*/ 1876746 w 2527444"/>
              <a:gd name="connsiteY190" fmla="*/ 224319 h 1196943"/>
              <a:gd name="connsiteX191" fmla="*/ 1914420 w 2527444"/>
              <a:gd name="connsiteY191" fmla="*/ 261993 h 1196943"/>
              <a:gd name="connsiteX192" fmla="*/ 1876746 w 2527444"/>
              <a:gd name="connsiteY192" fmla="*/ 299667 h 1196943"/>
              <a:gd name="connsiteX193" fmla="*/ 1839072 w 2527444"/>
              <a:gd name="connsiteY193" fmla="*/ 261993 h 1196943"/>
              <a:gd name="connsiteX194" fmla="*/ 1876746 w 2527444"/>
              <a:gd name="connsiteY194" fmla="*/ 224319 h 1196943"/>
              <a:gd name="connsiteX195" fmla="*/ 1570234 w 2527444"/>
              <a:gd name="connsiteY195" fmla="*/ 224319 h 1196943"/>
              <a:gd name="connsiteX196" fmla="*/ 1607908 w 2527444"/>
              <a:gd name="connsiteY196" fmla="*/ 261993 h 1196943"/>
              <a:gd name="connsiteX197" fmla="*/ 1570234 w 2527444"/>
              <a:gd name="connsiteY197" fmla="*/ 299667 h 1196943"/>
              <a:gd name="connsiteX198" fmla="*/ 1532560 w 2527444"/>
              <a:gd name="connsiteY198" fmla="*/ 261993 h 1196943"/>
              <a:gd name="connsiteX199" fmla="*/ 1570234 w 2527444"/>
              <a:gd name="connsiteY199" fmla="*/ 224319 h 1196943"/>
              <a:gd name="connsiteX200" fmla="*/ 1263722 w 2527444"/>
              <a:gd name="connsiteY200" fmla="*/ 224319 h 1196943"/>
              <a:gd name="connsiteX201" fmla="*/ 1301396 w 2527444"/>
              <a:gd name="connsiteY201" fmla="*/ 261993 h 1196943"/>
              <a:gd name="connsiteX202" fmla="*/ 1263722 w 2527444"/>
              <a:gd name="connsiteY202" fmla="*/ 299667 h 1196943"/>
              <a:gd name="connsiteX203" fmla="*/ 1226048 w 2527444"/>
              <a:gd name="connsiteY203" fmla="*/ 261993 h 1196943"/>
              <a:gd name="connsiteX204" fmla="*/ 1263722 w 2527444"/>
              <a:gd name="connsiteY204" fmla="*/ 224319 h 1196943"/>
              <a:gd name="connsiteX205" fmla="*/ 957210 w 2527444"/>
              <a:gd name="connsiteY205" fmla="*/ 224319 h 1196943"/>
              <a:gd name="connsiteX206" fmla="*/ 994884 w 2527444"/>
              <a:gd name="connsiteY206" fmla="*/ 261993 h 1196943"/>
              <a:gd name="connsiteX207" fmla="*/ 957210 w 2527444"/>
              <a:gd name="connsiteY207" fmla="*/ 299667 h 1196943"/>
              <a:gd name="connsiteX208" fmla="*/ 919536 w 2527444"/>
              <a:gd name="connsiteY208" fmla="*/ 261993 h 1196943"/>
              <a:gd name="connsiteX209" fmla="*/ 957210 w 2527444"/>
              <a:gd name="connsiteY209" fmla="*/ 224319 h 1196943"/>
              <a:gd name="connsiteX210" fmla="*/ 650698 w 2527444"/>
              <a:gd name="connsiteY210" fmla="*/ 224319 h 1196943"/>
              <a:gd name="connsiteX211" fmla="*/ 688372 w 2527444"/>
              <a:gd name="connsiteY211" fmla="*/ 261993 h 1196943"/>
              <a:gd name="connsiteX212" fmla="*/ 650698 w 2527444"/>
              <a:gd name="connsiteY212" fmla="*/ 299667 h 1196943"/>
              <a:gd name="connsiteX213" fmla="*/ 613024 w 2527444"/>
              <a:gd name="connsiteY213" fmla="*/ 261993 h 1196943"/>
              <a:gd name="connsiteX214" fmla="*/ 650698 w 2527444"/>
              <a:gd name="connsiteY214" fmla="*/ 224319 h 1196943"/>
              <a:gd name="connsiteX215" fmla="*/ 344186 w 2527444"/>
              <a:gd name="connsiteY215" fmla="*/ 224319 h 1196943"/>
              <a:gd name="connsiteX216" fmla="*/ 381860 w 2527444"/>
              <a:gd name="connsiteY216" fmla="*/ 261993 h 1196943"/>
              <a:gd name="connsiteX217" fmla="*/ 344186 w 2527444"/>
              <a:gd name="connsiteY217" fmla="*/ 299667 h 1196943"/>
              <a:gd name="connsiteX218" fmla="*/ 306512 w 2527444"/>
              <a:gd name="connsiteY218" fmla="*/ 261993 h 1196943"/>
              <a:gd name="connsiteX219" fmla="*/ 344186 w 2527444"/>
              <a:gd name="connsiteY219" fmla="*/ 224319 h 1196943"/>
              <a:gd name="connsiteX220" fmla="*/ 37674 w 2527444"/>
              <a:gd name="connsiteY220" fmla="*/ 224319 h 1196943"/>
              <a:gd name="connsiteX221" fmla="*/ 75348 w 2527444"/>
              <a:gd name="connsiteY221" fmla="*/ 261993 h 1196943"/>
              <a:gd name="connsiteX222" fmla="*/ 37674 w 2527444"/>
              <a:gd name="connsiteY222" fmla="*/ 299667 h 1196943"/>
              <a:gd name="connsiteX223" fmla="*/ 0 w 2527444"/>
              <a:gd name="connsiteY223" fmla="*/ 261993 h 1196943"/>
              <a:gd name="connsiteX224" fmla="*/ 37674 w 2527444"/>
              <a:gd name="connsiteY224" fmla="*/ 224319 h 1196943"/>
              <a:gd name="connsiteX225" fmla="*/ 2489770 w 2527444"/>
              <a:gd name="connsiteY225" fmla="*/ 0 h 1196943"/>
              <a:gd name="connsiteX226" fmla="*/ 2527444 w 2527444"/>
              <a:gd name="connsiteY226" fmla="*/ 37674 h 1196943"/>
              <a:gd name="connsiteX227" fmla="*/ 2489770 w 2527444"/>
              <a:gd name="connsiteY227" fmla="*/ 75348 h 1196943"/>
              <a:gd name="connsiteX228" fmla="*/ 2452096 w 2527444"/>
              <a:gd name="connsiteY228" fmla="*/ 37674 h 1196943"/>
              <a:gd name="connsiteX229" fmla="*/ 2489770 w 2527444"/>
              <a:gd name="connsiteY229" fmla="*/ 0 h 1196943"/>
              <a:gd name="connsiteX230" fmla="*/ 2183258 w 2527444"/>
              <a:gd name="connsiteY230" fmla="*/ 0 h 1196943"/>
              <a:gd name="connsiteX231" fmla="*/ 2220932 w 2527444"/>
              <a:gd name="connsiteY231" fmla="*/ 37674 h 1196943"/>
              <a:gd name="connsiteX232" fmla="*/ 2183258 w 2527444"/>
              <a:gd name="connsiteY232" fmla="*/ 75348 h 1196943"/>
              <a:gd name="connsiteX233" fmla="*/ 2145584 w 2527444"/>
              <a:gd name="connsiteY233" fmla="*/ 37674 h 1196943"/>
              <a:gd name="connsiteX234" fmla="*/ 2183258 w 2527444"/>
              <a:gd name="connsiteY234" fmla="*/ 0 h 1196943"/>
              <a:gd name="connsiteX235" fmla="*/ 1876746 w 2527444"/>
              <a:gd name="connsiteY235" fmla="*/ 0 h 1196943"/>
              <a:gd name="connsiteX236" fmla="*/ 1914420 w 2527444"/>
              <a:gd name="connsiteY236" fmla="*/ 37674 h 1196943"/>
              <a:gd name="connsiteX237" fmla="*/ 1876746 w 2527444"/>
              <a:gd name="connsiteY237" fmla="*/ 75348 h 1196943"/>
              <a:gd name="connsiteX238" fmla="*/ 1839072 w 2527444"/>
              <a:gd name="connsiteY238" fmla="*/ 37674 h 1196943"/>
              <a:gd name="connsiteX239" fmla="*/ 1876746 w 2527444"/>
              <a:gd name="connsiteY239" fmla="*/ 0 h 1196943"/>
              <a:gd name="connsiteX240" fmla="*/ 1570234 w 2527444"/>
              <a:gd name="connsiteY240" fmla="*/ 0 h 1196943"/>
              <a:gd name="connsiteX241" fmla="*/ 1607908 w 2527444"/>
              <a:gd name="connsiteY241" fmla="*/ 37674 h 1196943"/>
              <a:gd name="connsiteX242" fmla="*/ 1570234 w 2527444"/>
              <a:gd name="connsiteY242" fmla="*/ 75348 h 1196943"/>
              <a:gd name="connsiteX243" fmla="*/ 1532560 w 2527444"/>
              <a:gd name="connsiteY243" fmla="*/ 37674 h 1196943"/>
              <a:gd name="connsiteX244" fmla="*/ 1570234 w 2527444"/>
              <a:gd name="connsiteY244" fmla="*/ 0 h 1196943"/>
              <a:gd name="connsiteX245" fmla="*/ 1263722 w 2527444"/>
              <a:gd name="connsiteY245" fmla="*/ 0 h 1196943"/>
              <a:gd name="connsiteX246" fmla="*/ 1301396 w 2527444"/>
              <a:gd name="connsiteY246" fmla="*/ 37674 h 1196943"/>
              <a:gd name="connsiteX247" fmla="*/ 1263722 w 2527444"/>
              <a:gd name="connsiteY247" fmla="*/ 75348 h 1196943"/>
              <a:gd name="connsiteX248" fmla="*/ 1226048 w 2527444"/>
              <a:gd name="connsiteY248" fmla="*/ 37674 h 1196943"/>
              <a:gd name="connsiteX249" fmla="*/ 1263722 w 2527444"/>
              <a:gd name="connsiteY249" fmla="*/ 0 h 1196943"/>
              <a:gd name="connsiteX250" fmla="*/ 957210 w 2527444"/>
              <a:gd name="connsiteY250" fmla="*/ 0 h 1196943"/>
              <a:gd name="connsiteX251" fmla="*/ 994884 w 2527444"/>
              <a:gd name="connsiteY251" fmla="*/ 37674 h 1196943"/>
              <a:gd name="connsiteX252" fmla="*/ 957210 w 2527444"/>
              <a:gd name="connsiteY252" fmla="*/ 75348 h 1196943"/>
              <a:gd name="connsiteX253" fmla="*/ 919536 w 2527444"/>
              <a:gd name="connsiteY253" fmla="*/ 37674 h 1196943"/>
              <a:gd name="connsiteX254" fmla="*/ 957210 w 2527444"/>
              <a:gd name="connsiteY254" fmla="*/ 0 h 1196943"/>
              <a:gd name="connsiteX255" fmla="*/ 650698 w 2527444"/>
              <a:gd name="connsiteY255" fmla="*/ 0 h 1196943"/>
              <a:gd name="connsiteX256" fmla="*/ 688372 w 2527444"/>
              <a:gd name="connsiteY256" fmla="*/ 37674 h 1196943"/>
              <a:gd name="connsiteX257" fmla="*/ 650698 w 2527444"/>
              <a:gd name="connsiteY257" fmla="*/ 75348 h 1196943"/>
              <a:gd name="connsiteX258" fmla="*/ 613024 w 2527444"/>
              <a:gd name="connsiteY258" fmla="*/ 37674 h 1196943"/>
              <a:gd name="connsiteX259" fmla="*/ 650698 w 2527444"/>
              <a:gd name="connsiteY259" fmla="*/ 0 h 1196943"/>
              <a:gd name="connsiteX260" fmla="*/ 344186 w 2527444"/>
              <a:gd name="connsiteY260" fmla="*/ 0 h 1196943"/>
              <a:gd name="connsiteX261" fmla="*/ 381860 w 2527444"/>
              <a:gd name="connsiteY261" fmla="*/ 37674 h 1196943"/>
              <a:gd name="connsiteX262" fmla="*/ 344186 w 2527444"/>
              <a:gd name="connsiteY262" fmla="*/ 75348 h 1196943"/>
              <a:gd name="connsiteX263" fmla="*/ 306512 w 2527444"/>
              <a:gd name="connsiteY263" fmla="*/ 37674 h 1196943"/>
              <a:gd name="connsiteX264" fmla="*/ 344186 w 2527444"/>
              <a:gd name="connsiteY264" fmla="*/ 0 h 1196943"/>
              <a:gd name="connsiteX265" fmla="*/ 37674 w 2527444"/>
              <a:gd name="connsiteY265" fmla="*/ 0 h 1196943"/>
              <a:gd name="connsiteX266" fmla="*/ 75348 w 2527444"/>
              <a:gd name="connsiteY266" fmla="*/ 37674 h 1196943"/>
              <a:gd name="connsiteX267" fmla="*/ 37674 w 2527444"/>
              <a:gd name="connsiteY267" fmla="*/ 75348 h 1196943"/>
              <a:gd name="connsiteX268" fmla="*/ 0 w 2527444"/>
              <a:gd name="connsiteY268" fmla="*/ 37674 h 1196943"/>
              <a:gd name="connsiteX269" fmla="*/ 37674 w 2527444"/>
              <a:gd name="connsiteY269" fmla="*/ 0 h 119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</a:cxnLst>
            <a:rect l="l" t="t" r="r" b="b"/>
            <a:pathLst>
              <a:path w="2527444" h="1196943">
                <a:moveTo>
                  <a:pt x="2489770" y="1121595"/>
                </a:moveTo>
                <a:cubicBezTo>
                  <a:pt x="2510577" y="1121595"/>
                  <a:pt x="2527444" y="1138462"/>
                  <a:pt x="2527444" y="1159269"/>
                </a:cubicBezTo>
                <a:cubicBezTo>
                  <a:pt x="2527444" y="1180076"/>
                  <a:pt x="2510577" y="1196943"/>
                  <a:pt x="2489770" y="1196943"/>
                </a:cubicBezTo>
                <a:cubicBezTo>
                  <a:pt x="2468963" y="1196943"/>
                  <a:pt x="2452096" y="1180076"/>
                  <a:pt x="2452096" y="1159269"/>
                </a:cubicBezTo>
                <a:cubicBezTo>
                  <a:pt x="2452096" y="1138462"/>
                  <a:pt x="2468963" y="1121595"/>
                  <a:pt x="2489770" y="1121595"/>
                </a:cubicBezTo>
                <a:close/>
                <a:moveTo>
                  <a:pt x="2183258" y="1121595"/>
                </a:moveTo>
                <a:cubicBezTo>
                  <a:pt x="2204065" y="1121595"/>
                  <a:pt x="2220932" y="1138462"/>
                  <a:pt x="2220932" y="1159269"/>
                </a:cubicBezTo>
                <a:cubicBezTo>
                  <a:pt x="2220932" y="1180076"/>
                  <a:pt x="2204065" y="1196943"/>
                  <a:pt x="2183258" y="1196943"/>
                </a:cubicBezTo>
                <a:cubicBezTo>
                  <a:pt x="2162451" y="1196943"/>
                  <a:pt x="2145584" y="1180076"/>
                  <a:pt x="2145584" y="1159269"/>
                </a:cubicBezTo>
                <a:cubicBezTo>
                  <a:pt x="2145584" y="1138462"/>
                  <a:pt x="2162451" y="1121595"/>
                  <a:pt x="2183258" y="1121595"/>
                </a:cubicBezTo>
                <a:close/>
                <a:moveTo>
                  <a:pt x="1876746" y="1121595"/>
                </a:moveTo>
                <a:cubicBezTo>
                  <a:pt x="1897553" y="1121595"/>
                  <a:pt x="1914420" y="1138462"/>
                  <a:pt x="1914420" y="1159269"/>
                </a:cubicBezTo>
                <a:cubicBezTo>
                  <a:pt x="1914420" y="1180076"/>
                  <a:pt x="1897553" y="1196943"/>
                  <a:pt x="1876746" y="1196943"/>
                </a:cubicBezTo>
                <a:cubicBezTo>
                  <a:pt x="1855939" y="1196943"/>
                  <a:pt x="1839072" y="1180076"/>
                  <a:pt x="1839072" y="1159269"/>
                </a:cubicBezTo>
                <a:cubicBezTo>
                  <a:pt x="1839072" y="1138462"/>
                  <a:pt x="1855939" y="1121595"/>
                  <a:pt x="1876746" y="1121595"/>
                </a:cubicBezTo>
                <a:close/>
                <a:moveTo>
                  <a:pt x="1570234" y="1121595"/>
                </a:moveTo>
                <a:cubicBezTo>
                  <a:pt x="1591041" y="1121595"/>
                  <a:pt x="1607908" y="1138462"/>
                  <a:pt x="1607908" y="1159269"/>
                </a:cubicBezTo>
                <a:cubicBezTo>
                  <a:pt x="1607908" y="1180076"/>
                  <a:pt x="1591041" y="1196943"/>
                  <a:pt x="1570234" y="1196943"/>
                </a:cubicBezTo>
                <a:cubicBezTo>
                  <a:pt x="1549427" y="1196943"/>
                  <a:pt x="1532560" y="1180076"/>
                  <a:pt x="1532560" y="1159269"/>
                </a:cubicBezTo>
                <a:cubicBezTo>
                  <a:pt x="1532560" y="1138462"/>
                  <a:pt x="1549427" y="1121595"/>
                  <a:pt x="1570234" y="1121595"/>
                </a:cubicBezTo>
                <a:close/>
                <a:moveTo>
                  <a:pt x="1263722" y="1121595"/>
                </a:moveTo>
                <a:cubicBezTo>
                  <a:pt x="1284529" y="1121595"/>
                  <a:pt x="1301396" y="1138462"/>
                  <a:pt x="1301396" y="1159269"/>
                </a:cubicBezTo>
                <a:cubicBezTo>
                  <a:pt x="1301396" y="1180076"/>
                  <a:pt x="1284529" y="1196943"/>
                  <a:pt x="1263722" y="1196943"/>
                </a:cubicBezTo>
                <a:cubicBezTo>
                  <a:pt x="1242915" y="1196943"/>
                  <a:pt x="1226048" y="1180076"/>
                  <a:pt x="1226048" y="1159269"/>
                </a:cubicBezTo>
                <a:cubicBezTo>
                  <a:pt x="1226048" y="1138462"/>
                  <a:pt x="1242915" y="1121595"/>
                  <a:pt x="1263722" y="1121595"/>
                </a:cubicBezTo>
                <a:close/>
                <a:moveTo>
                  <a:pt x="957210" y="1121595"/>
                </a:moveTo>
                <a:cubicBezTo>
                  <a:pt x="978017" y="1121595"/>
                  <a:pt x="994884" y="1138462"/>
                  <a:pt x="994884" y="1159269"/>
                </a:cubicBezTo>
                <a:cubicBezTo>
                  <a:pt x="994884" y="1180076"/>
                  <a:pt x="978017" y="1196943"/>
                  <a:pt x="957210" y="1196943"/>
                </a:cubicBezTo>
                <a:cubicBezTo>
                  <a:pt x="936403" y="1196943"/>
                  <a:pt x="919536" y="1180076"/>
                  <a:pt x="919536" y="1159269"/>
                </a:cubicBezTo>
                <a:cubicBezTo>
                  <a:pt x="919536" y="1138462"/>
                  <a:pt x="936403" y="1121595"/>
                  <a:pt x="957210" y="1121595"/>
                </a:cubicBezTo>
                <a:close/>
                <a:moveTo>
                  <a:pt x="650698" y="1121595"/>
                </a:moveTo>
                <a:cubicBezTo>
                  <a:pt x="671505" y="1121595"/>
                  <a:pt x="688372" y="1138462"/>
                  <a:pt x="688372" y="1159269"/>
                </a:cubicBezTo>
                <a:cubicBezTo>
                  <a:pt x="688372" y="1180076"/>
                  <a:pt x="671505" y="1196943"/>
                  <a:pt x="650698" y="1196943"/>
                </a:cubicBezTo>
                <a:cubicBezTo>
                  <a:pt x="629891" y="1196943"/>
                  <a:pt x="613024" y="1180076"/>
                  <a:pt x="613024" y="1159269"/>
                </a:cubicBezTo>
                <a:cubicBezTo>
                  <a:pt x="613024" y="1138462"/>
                  <a:pt x="629891" y="1121595"/>
                  <a:pt x="650698" y="1121595"/>
                </a:cubicBezTo>
                <a:close/>
                <a:moveTo>
                  <a:pt x="344186" y="1121595"/>
                </a:moveTo>
                <a:cubicBezTo>
                  <a:pt x="364993" y="1121595"/>
                  <a:pt x="381860" y="1138462"/>
                  <a:pt x="381860" y="1159269"/>
                </a:cubicBezTo>
                <a:cubicBezTo>
                  <a:pt x="381860" y="1180076"/>
                  <a:pt x="364993" y="1196943"/>
                  <a:pt x="344186" y="1196943"/>
                </a:cubicBezTo>
                <a:cubicBezTo>
                  <a:pt x="323379" y="1196943"/>
                  <a:pt x="306512" y="1180076"/>
                  <a:pt x="306512" y="1159269"/>
                </a:cubicBezTo>
                <a:cubicBezTo>
                  <a:pt x="306512" y="1138462"/>
                  <a:pt x="323379" y="1121595"/>
                  <a:pt x="344186" y="1121595"/>
                </a:cubicBezTo>
                <a:close/>
                <a:moveTo>
                  <a:pt x="37674" y="1121595"/>
                </a:moveTo>
                <a:cubicBezTo>
                  <a:pt x="58481" y="1121595"/>
                  <a:pt x="75348" y="1138462"/>
                  <a:pt x="75348" y="1159269"/>
                </a:cubicBezTo>
                <a:cubicBezTo>
                  <a:pt x="75348" y="1180076"/>
                  <a:pt x="58481" y="1196943"/>
                  <a:pt x="37674" y="1196943"/>
                </a:cubicBezTo>
                <a:cubicBezTo>
                  <a:pt x="16867" y="1196943"/>
                  <a:pt x="0" y="1180076"/>
                  <a:pt x="0" y="1159269"/>
                </a:cubicBezTo>
                <a:cubicBezTo>
                  <a:pt x="0" y="1138462"/>
                  <a:pt x="16867" y="1121595"/>
                  <a:pt x="37674" y="1121595"/>
                </a:cubicBezTo>
                <a:close/>
                <a:moveTo>
                  <a:pt x="2489770" y="897276"/>
                </a:moveTo>
                <a:cubicBezTo>
                  <a:pt x="2510577" y="897276"/>
                  <a:pt x="2527444" y="914143"/>
                  <a:pt x="2527444" y="934950"/>
                </a:cubicBezTo>
                <a:cubicBezTo>
                  <a:pt x="2527444" y="955757"/>
                  <a:pt x="2510577" y="972624"/>
                  <a:pt x="2489770" y="972624"/>
                </a:cubicBezTo>
                <a:cubicBezTo>
                  <a:pt x="2468963" y="972624"/>
                  <a:pt x="2452096" y="955757"/>
                  <a:pt x="2452096" y="934950"/>
                </a:cubicBezTo>
                <a:cubicBezTo>
                  <a:pt x="2452096" y="914143"/>
                  <a:pt x="2468963" y="897276"/>
                  <a:pt x="2489770" y="897276"/>
                </a:cubicBezTo>
                <a:close/>
                <a:moveTo>
                  <a:pt x="2183258" y="897276"/>
                </a:moveTo>
                <a:cubicBezTo>
                  <a:pt x="2204065" y="897276"/>
                  <a:pt x="2220932" y="914143"/>
                  <a:pt x="2220932" y="934950"/>
                </a:cubicBezTo>
                <a:cubicBezTo>
                  <a:pt x="2220932" y="955757"/>
                  <a:pt x="2204065" y="972624"/>
                  <a:pt x="2183258" y="972624"/>
                </a:cubicBezTo>
                <a:cubicBezTo>
                  <a:pt x="2162451" y="972624"/>
                  <a:pt x="2145584" y="955757"/>
                  <a:pt x="2145584" y="934950"/>
                </a:cubicBezTo>
                <a:cubicBezTo>
                  <a:pt x="2145584" y="914143"/>
                  <a:pt x="2162451" y="897276"/>
                  <a:pt x="2183258" y="897276"/>
                </a:cubicBezTo>
                <a:close/>
                <a:moveTo>
                  <a:pt x="1876746" y="897276"/>
                </a:moveTo>
                <a:cubicBezTo>
                  <a:pt x="1897553" y="897276"/>
                  <a:pt x="1914420" y="914143"/>
                  <a:pt x="1914420" y="934950"/>
                </a:cubicBezTo>
                <a:cubicBezTo>
                  <a:pt x="1914420" y="955757"/>
                  <a:pt x="1897553" y="972624"/>
                  <a:pt x="1876746" y="972624"/>
                </a:cubicBezTo>
                <a:cubicBezTo>
                  <a:pt x="1855939" y="972624"/>
                  <a:pt x="1839072" y="955757"/>
                  <a:pt x="1839072" y="934950"/>
                </a:cubicBezTo>
                <a:cubicBezTo>
                  <a:pt x="1839072" y="914143"/>
                  <a:pt x="1855939" y="897276"/>
                  <a:pt x="1876746" y="897276"/>
                </a:cubicBezTo>
                <a:close/>
                <a:moveTo>
                  <a:pt x="1570234" y="897276"/>
                </a:moveTo>
                <a:cubicBezTo>
                  <a:pt x="1591041" y="897276"/>
                  <a:pt x="1607908" y="914143"/>
                  <a:pt x="1607908" y="934950"/>
                </a:cubicBezTo>
                <a:cubicBezTo>
                  <a:pt x="1607908" y="955757"/>
                  <a:pt x="1591041" y="972624"/>
                  <a:pt x="1570234" y="972624"/>
                </a:cubicBezTo>
                <a:cubicBezTo>
                  <a:pt x="1549427" y="972624"/>
                  <a:pt x="1532560" y="955757"/>
                  <a:pt x="1532560" y="934950"/>
                </a:cubicBezTo>
                <a:cubicBezTo>
                  <a:pt x="1532560" y="914143"/>
                  <a:pt x="1549427" y="897276"/>
                  <a:pt x="1570234" y="897276"/>
                </a:cubicBezTo>
                <a:close/>
                <a:moveTo>
                  <a:pt x="1263722" y="897276"/>
                </a:moveTo>
                <a:cubicBezTo>
                  <a:pt x="1284529" y="897276"/>
                  <a:pt x="1301396" y="914143"/>
                  <a:pt x="1301396" y="934950"/>
                </a:cubicBezTo>
                <a:cubicBezTo>
                  <a:pt x="1301396" y="955757"/>
                  <a:pt x="1284529" y="972624"/>
                  <a:pt x="1263722" y="972624"/>
                </a:cubicBezTo>
                <a:cubicBezTo>
                  <a:pt x="1242915" y="972624"/>
                  <a:pt x="1226048" y="955757"/>
                  <a:pt x="1226048" y="934950"/>
                </a:cubicBezTo>
                <a:cubicBezTo>
                  <a:pt x="1226048" y="914143"/>
                  <a:pt x="1242915" y="897276"/>
                  <a:pt x="1263722" y="897276"/>
                </a:cubicBezTo>
                <a:close/>
                <a:moveTo>
                  <a:pt x="957210" y="897276"/>
                </a:moveTo>
                <a:cubicBezTo>
                  <a:pt x="978017" y="897276"/>
                  <a:pt x="994884" y="914143"/>
                  <a:pt x="994884" y="934950"/>
                </a:cubicBezTo>
                <a:cubicBezTo>
                  <a:pt x="994884" y="955757"/>
                  <a:pt x="978017" y="972624"/>
                  <a:pt x="957210" y="972624"/>
                </a:cubicBezTo>
                <a:cubicBezTo>
                  <a:pt x="936403" y="972624"/>
                  <a:pt x="919536" y="955757"/>
                  <a:pt x="919536" y="934950"/>
                </a:cubicBezTo>
                <a:cubicBezTo>
                  <a:pt x="919536" y="914143"/>
                  <a:pt x="936403" y="897276"/>
                  <a:pt x="957210" y="897276"/>
                </a:cubicBezTo>
                <a:close/>
                <a:moveTo>
                  <a:pt x="650698" y="897276"/>
                </a:moveTo>
                <a:cubicBezTo>
                  <a:pt x="671505" y="897276"/>
                  <a:pt x="688372" y="914143"/>
                  <a:pt x="688372" y="934950"/>
                </a:cubicBezTo>
                <a:cubicBezTo>
                  <a:pt x="688372" y="955757"/>
                  <a:pt x="671505" y="972624"/>
                  <a:pt x="650698" y="972624"/>
                </a:cubicBezTo>
                <a:cubicBezTo>
                  <a:pt x="629891" y="972624"/>
                  <a:pt x="613024" y="955757"/>
                  <a:pt x="613024" y="934950"/>
                </a:cubicBezTo>
                <a:cubicBezTo>
                  <a:pt x="613024" y="914143"/>
                  <a:pt x="629891" y="897276"/>
                  <a:pt x="650698" y="897276"/>
                </a:cubicBezTo>
                <a:close/>
                <a:moveTo>
                  <a:pt x="344186" y="897276"/>
                </a:moveTo>
                <a:cubicBezTo>
                  <a:pt x="364993" y="897276"/>
                  <a:pt x="381860" y="914143"/>
                  <a:pt x="381860" y="934950"/>
                </a:cubicBezTo>
                <a:cubicBezTo>
                  <a:pt x="381860" y="955757"/>
                  <a:pt x="364993" y="972624"/>
                  <a:pt x="344186" y="972624"/>
                </a:cubicBezTo>
                <a:cubicBezTo>
                  <a:pt x="323379" y="972624"/>
                  <a:pt x="306512" y="955757"/>
                  <a:pt x="306512" y="934950"/>
                </a:cubicBezTo>
                <a:cubicBezTo>
                  <a:pt x="306512" y="914143"/>
                  <a:pt x="323379" y="897276"/>
                  <a:pt x="344186" y="897276"/>
                </a:cubicBezTo>
                <a:close/>
                <a:moveTo>
                  <a:pt x="37674" y="897276"/>
                </a:moveTo>
                <a:cubicBezTo>
                  <a:pt x="58481" y="897276"/>
                  <a:pt x="75348" y="914143"/>
                  <a:pt x="75348" y="934950"/>
                </a:cubicBezTo>
                <a:cubicBezTo>
                  <a:pt x="75348" y="955757"/>
                  <a:pt x="58481" y="972624"/>
                  <a:pt x="37674" y="972624"/>
                </a:cubicBezTo>
                <a:cubicBezTo>
                  <a:pt x="16867" y="972624"/>
                  <a:pt x="0" y="955757"/>
                  <a:pt x="0" y="934950"/>
                </a:cubicBezTo>
                <a:cubicBezTo>
                  <a:pt x="0" y="914143"/>
                  <a:pt x="16867" y="897276"/>
                  <a:pt x="37674" y="897276"/>
                </a:cubicBezTo>
                <a:close/>
                <a:moveTo>
                  <a:pt x="2489770" y="672957"/>
                </a:moveTo>
                <a:cubicBezTo>
                  <a:pt x="2510577" y="672957"/>
                  <a:pt x="2527444" y="689824"/>
                  <a:pt x="2527444" y="710631"/>
                </a:cubicBezTo>
                <a:cubicBezTo>
                  <a:pt x="2527444" y="731438"/>
                  <a:pt x="2510577" y="748305"/>
                  <a:pt x="2489770" y="748305"/>
                </a:cubicBezTo>
                <a:cubicBezTo>
                  <a:pt x="2468963" y="748305"/>
                  <a:pt x="2452096" y="731438"/>
                  <a:pt x="2452096" y="710631"/>
                </a:cubicBezTo>
                <a:cubicBezTo>
                  <a:pt x="2452096" y="689824"/>
                  <a:pt x="2468963" y="672957"/>
                  <a:pt x="2489770" y="672957"/>
                </a:cubicBezTo>
                <a:close/>
                <a:moveTo>
                  <a:pt x="2183258" y="672957"/>
                </a:moveTo>
                <a:cubicBezTo>
                  <a:pt x="2204065" y="672957"/>
                  <a:pt x="2220932" y="689824"/>
                  <a:pt x="2220932" y="710631"/>
                </a:cubicBezTo>
                <a:cubicBezTo>
                  <a:pt x="2220932" y="731438"/>
                  <a:pt x="2204065" y="748305"/>
                  <a:pt x="2183258" y="748305"/>
                </a:cubicBezTo>
                <a:cubicBezTo>
                  <a:pt x="2162451" y="748305"/>
                  <a:pt x="2145584" y="731438"/>
                  <a:pt x="2145584" y="710631"/>
                </a:cubicBezTo>
                <a:cubicBezTo>
                  <a:pt x="2145584" y="689824"/>
                  <a:pt x="2162451" y="672957"/>
                  <a:pt x="2183258" y="672957"/>
                </a:cubicBezTo>
                <a:close/>
                <a:moveTo>
                  <a:pt x="1876746" y="672957"/>
                </a:moveTo>
                <a:cubicBezTo>
                  <a:pt x="1897553" y="672957"/>
                  <a:pt x="1914420" y="689824"/>
                  <a:pt x="1914420" y="710631"/>
                </a:cubicBezTo>
                <a:cubicBezTo>
                  <a:pt x="1914420" y="731438"/>
                  <a:pt x="1897553" y="748305"/>
                  <a:pt x="1876746" y="748305"/>
                </a:cubicBezTo>
                <a:cubicBezTo>
                  <a:pt x="1855939" y="748305"/>
                  <a:pt x="1839072" y="731438"/>
                  <a:pt x="1839072" y="710631"/>
                </a:cubicBezTo>
                <a:cubicBezTo>
                  <a:pt x="1839072" y="689824"/>
                  <a:pt x="1855939" y="672957"/>
                  <a:pt x="1876746" y="672957"/>
                </a:cubicBezTo>
                <a:close/>
                <a:moveTo>
                  <a:pt x="1570234" y="672957"/>
                </a:moveTo>
                <a:cubicBezTo>
                  <a:pt x="1591041" y="672957"/>
                  <a:pt x="1607908" y="689824"/>
                  <a:pt x="1607908" y="710631"/>
                </a:cubicBezTo>
                <a:cubicBezTo>
                  <a:pt x="1607908" y="731438"/>
                  <a:pt x="1591041" y="748305"/>
                  <a:pt x="1570234" y="748305"/>
                </a:cubicBezTo>
                <a:cubicBezTo>
                  <a:pt x="1549427" y="748305"/>
                  <a:pt x="1532560" y="731438"/>
                  <a:pt x="1532560" y="710631"/>
                </a:cubicBezTo>
                <a:cubicBezTo>
                  <a:pt x="1532560" y="689824"/>
                  <a:pt x="1549427" y="672957"/>
                  <a:pt x="1570234" y="672957"/>
                </a:cubicBezTo>
                <a:close/>
                <a:moveTo>
                  <a:pt x="1263722" y="672957"/>
                </a:moveTo>
                <a:cubicBezTo>
                  <a:pt x="1284529" y="672957"/>
                  <a:pt x="1301396" y="689824"/>
                  <a:pt x="1301396" y="710631"/>
                </a:cubicBezTo>
                <a:cubicBezTo>
                  <a:pt x="1301396" y="731438"/>
                  <a:pt x="1284529" y="748305"/>
                  <a:pt x="1263722" y="748305"/>
                </a:cubicBezTo>
                <a:cubicBezTo>
                  <a:pt x="1242915" y="748305"/>
                  <a:pt x="1226048" y="731438"/>
                  <a:pt x="1226048" y="710631"/>
                </a:cubicBezTo>
                <a:cubicBezTo>
                  <a:pt x="1226048" y="689824"/>
                  <a:pt x="1242915" y="672957"/>
                  <a:pt x="1263722" y="672957"/>
                </a:cubicBezTo>
                <a:close/>
                <a:moveTo>
                  <a:pt x="957210" y="672957"/>
                </a:moveTo>
                <a:cubicBezTo>
                  <a:pt x="978017" y="672957"/>
                  <a:pt x="994884" y="689824"/>
                  <a:pt x="994884" y="710631"/>
                </a:cubicBezTo>
                <a:cubicBezTo>
                  <a:pt x="994884" y="731438"/>
                  <a:pt x="978017" y="748305"/>
                  <a:pt x="957210" y="748305"/>
                </a:cubicBezTo>
                <a:cubicBezTo>
                  <a:pt x="936403" y="748305"/>
                  <a:pt x="919536" y="731438"/>
                  <a:pt x="919536" y="710631"/>
                </a:cubicBezTo>
                <a:cubicBezTo>
                  <a:pt x="919536" y="689824"/>
                  <a:pt x="936403" y="672957"/>
                  <a:pt x="957210" y="672957"/>
                </a:cubicBezTo>
                <a:close/>
                <a:moveTo>
                  <a:pt x="650698" y="672957"/>
                </a:moveTo>
                <a:cubicBezTo>
                  <a:pt x="671505" y="672957"/>
                  <a:pt x="688372" y="689824"/>
                  <a:pt x="688372" y="710631"/>
                </a:cubicBezTo>
                <a:cubicBezTo>
                  <a:pt x="688372" y="731438"/>
                  <a:pt x="671505" y="748305"/>
                  <a:pt x="650698" y="748305"/>
                </a:cubicBezTo>
                <a:cubicBezTo>
                  <a:pt x="629891" y="748305"/>
                  <a:pt x="613024" y="731438"/>
                  <a:pt x="613024" y="710631"/>
                </a:cubicBezTo>
                <a:cubicBezTo>
                  <a:pt x="613024" y="689824"/>
                  <a:pt x="629891" y="672957"/>
                  <a:pt x="650698" y="672957"/>
                </a:cubicBezTo>
                <a:close/>
                <a:moveTo>
                  <a:pt x="344186" y="672957"/>
                </a:moveTo>
                <a:cubicBezTo>
                  <a:pt x="364993" y="672957"/>
                  <a:pt x="381860" y="689824"/>
                  <a:pt x="381860" y="710631"/>
                </a:cubicBezTo>
                <a:cubicBezTo>
                  <a:pt x="381860" y="731438"/>
                  <a:pt x="364993" y="748305"/>
                  <a:pt x="344186" y="748305"/>
                </a:cubicBezTo>
                <a:cubicBezTo>
                  <a:pt x="323379" y="748305"/>
                  <a:pt x="306512" y="731438"/>
                  <a:pt x="306512" y="710631"/>
                </a:cubicBezTo>
                <a:cubicBezTo>
                  <a:pt x="306512" y="689824"/>
                  <a:pt x="323379" y="672957"/>
                  <a:pt x="344186" y="672957"/>
                </a:cubicBezTo>
                <a:close/>
                <a:moveTo>
                  <a:pt x="37674" y="672957"/>
                </a:moveTo>
                <a:cubicBezTo>
                  <a:pt x="58481" y="672957"/>
                  <a:pt x="75348" y="689824"/>
                  <a:pt x="75348" y="710631"/>
                </a:cubicBezTo>
                <a:cubicBezTo>
                  <a:pt x="75348" y="731438"/>
                  <a:pt x="58481" y="748305"/>
                  <a:pt x="37674" y="748305"/>
                </a:cubicBezTo>
                <a:cubicBezTo>
                  <a:pt x="16867" y="748305"/>
                  <a:pt x="0" y="731438"/>
                  <a:pt x="0" y="710631"/>
                </a:cubicBezTo>
                <a:cubicBezTo>
                  <a:pt x="0" y="689824"/>
                  <a:pt x="16867" y="672957"/>
                  <a:pt x="37674" y="672957"/>
                </a:cubicBezTo>
                <a:close/>
                <a:moveTo>
                  <a:pt x="2489770" y="448638"/>
                </a:moveTo>
                <a:cubicBezTo>
                  <a:pt x="2510577" y="448638"/>
                  <a:pt x="2527444" y="465505"/>
                  <a:pt x="2527444" y="486312"/>
                </a:cubicBezTo>
                <a:cubicBezTo>
                  <a:pt x="2527444" y="507119"/>
                  <a:pt x="2510577" y="523986"/>
                  <a:pt x="2489770" y="523986"/>
                </a:cubicBezTo>
                <a:cubicBezTo>
                  <a:pt x="2468963" y="523986"/>
                  <a:pt x="2452096" y="507119"/>
                  <a:pt x="2452096" y="486312"/>
                </a:cubicBezTo>
                <a:cubicBezTo>
                  <a:pt x="2452096" y="465505"/>
                  <a:pt x="2468963" y="448638"/>
                  <a:pt x="2489770" y="448638"/>
                </a:cubicBezTo>
                <a:close/>
                <a:moveTo>
                  <a:pt x="2183258" y="448638"/>
                </a:moveTo>
                <a:cubicBezTo>
                  <a:pt x="2204065" y="448638"/>
                  <a:pt x="2220932" y="465505"/>
                  <a:pt x="2220932" y="486312"/>
                </a:cubicBezTo>
                <a:cubicBezTo>
                  <a:pt x="2220932" y="507119"/>
                  <a:pt x="2204065" y="523986"/>
                  <a:pt x="2183258" y="523986"/>
                </a:cubicBezTo>
                <a:cubicBezTo>
                  <a:pt x="2162451" y="523986"/>
                  <a:pt x="2145584" y="507119"/>
                  <a:pt x="2145584" y="486312"/>
                </a:cubicBezTo>
                <a:cubicBezTo>
                  <a:pt x="2145584" y="465505"/>
                  <a:pt x="2162451" y="448638"/>
                  <a:pt x="2183258" y="448638"/>
                </a:cubicBezTo>
                <a:close/>
                <a:moveTo>
                  <a:pt x="1876746" y="448638"/>
                </a:moveTo>
                <a:cubicBezTo>
                  <a:pt x="1897553" y="448638"/>
                  <a:pt x="1914420" y="465505"/>
                  <a:pt x="1914420" y="486312"/>
                </a:cubicBezTo>
                <a:cubicBezTo>
                  <a:pt x="1914420" y="507119"/>
                  <a:pt x="1897553" y="523986"/>
                  <a:pt x="1876746" y="523986"/>
                </a:cubicBezTo>
                <a:cubicBezTo>
                  <a:pt x="1855939" y="523986"/>
                  <a:pt x="1839072" y="507119"/>
                  <a:pt x="1839072" y="486312"/>
                </a:cubicBezTo>
                <a:cubicBezTo>
                  <a:pt x="1839072" y="465505"/>
                  <a:pt x="1855939" y="448638"/>
                  <a:pt x="1876746" y="448638"/>
                </a:cubicBezTo>
                <a:close/>
                <a:moveTo>
                  <a:pt x="1570234" y="448638"/>
                </a:moveTo>
                <a:cubicBezTo>
                  <a:pt x="1591041" y="448638"/>
                  <a:pt x="1607908" y="465505"/>
                  <a:pt x="1607908" y="486312"/>
                </a:cubicBezTo>
                <a:cubicBezTo>
                  <a:pt x="1607908" y="507119"/>
                  <a:pt x="1591041" y="523986"/>
                  <a:pt x="1570234" y="523986"/>
                </a:cubicBezTo>
                <a:cubicBezTo>
                  <a:pt x="1549427" y="523986"/>
                  <a:pt x="1532560" y="507119"/>
                  <a:pt x="1532560" y="486312"/>
                </a:cubicBezTo>
                <a:cubicBezTo>
                  <a:pt x="1532560" y="465505"/>
                  <a:pt x="1549427" y="448638"/>
                  <a:pt x="1570234" y="448638"/>
                </a:cubicBezTo>
                <a:close/>
                <a:moveTo>
                  <a:pt x="1263722" y="448638"/>
                </a:moveTo>
                <a:cubicBezTo>
                  <a:pt x="1284529" y="448638"/>
                  <a:pt x="1301396" y="465505"/>
                  <a:pt x="1301396" y="486312"/>
                </a:cubicBezTo>
                <a:cubicBezTo>
                  <a:pt x="1301396" y="507119"/>
                  <a:pt x="1284529" y="523986"/>
                  <a:pt x="1263722" y="523986"/>
                </a:cubicBezTo>
                <a:cubicBezTo>
                  <a:pt x="1242915" y="523986"/>
                  <a:pt x="1226048" y="507119"/>
                  <a:pt x="1226048" y="486312"/>
                </a:cubicBezTo>
                <a:cubicBezTo>
                  <a:pt x="1226048" y="465505"/>
                  <a:pt x="1242915" y="448638"/>
                  <a:pt x="1263722" y="448638"/>
                </a:cubicBezTo>
                <a:close/>
                <a:moveTo>
                  <a:pt x="957210" y="448638"/>
                </a:moveTo>
                <a:cubicBezTo>
                  <a:pt x="978017" y="448638"/>
                  <a:pt x="994884" y="465505"/>
                  <a:pt x="994884" y="486312"/>
                </a:cubicBezTo>
                <a:cubicBezTo>
                  <a:pt x="994884" y="507119"/>
                  <a:pt x="978017" y="523986"/>
                  <a:pt x="957210" y="523986"/>
                </a:cubicBezTo>
                <a:cubicBezTo>
                  <a:pt x="936403" y="523986"/>
                  <a:pt x="919536" y="507119"/>
                  <a:pt x="919536" y="486312"/>
                </a:cubicBezTo>
                <a:cubicBezTo>
                  <a:pt x="919536" y="465505"/>
                  <a:pt x="936403" y="448638"/>
                  <a:pt x="957210" y="448638"/>
                </a:cubicBezTo>
                <a:close/>
                <a:moveTo>
                  <a:pt x="650698" y="448638"/>
                </a:moveTo>
                <a:cubicBezTo>
                  <a:pt x="671505" y="448638"/>
                  <a:pt x="688372" y="465505"/>
                  <a:pt x="688372" y="486312"/>
                </a:cubicBezTo>
                <a:cubicBezTo>
                  <a:pt x="688372" y="507119"/>
                  <a:pt x="671505" y="523986"/>
                  <a:pt x="650698" y="523986"/>
                </a:cubicBezTo>
                <a:cubicBezTo>
                  <a:pt x="629891" y="523986"/>
                  <a:pt x="613024" y="507119"/>
                  <a:pt x="613024" y="486312"/>
                </a:cubicBezTo>
                <a:cubicBezTo>
                  <a:pt x="613024" y="465505"/>
                  <a:pt x="629891" y="448638"/>
                  <a:pt x="650698" y="448638"/>
                </a:cubicBezTo>
                <a:close/>
                <a:moveTo>
                  <a:pt x="344186" y="448638"/>
                </a:moveTo>
                <a:cubicBezTo>
                  <a:pt x="364993" y="448638"/>
                  <a:pt x="381860" y="465505"/>
                  <a:pt x="381860" y="486312"/>
                </a:cubicBezTo>
                <a:cubicBezTo>
                  <a:pt x="381860" y="507119"/>
                  <a:pt x="364993" y="523986"/>
                  <a:pt x="344186" y="523986"/>
                </a:cubicBezTo>
                <a:cubicBezTo>
                  <a:pt x="323379" y="523986"/>
                  <a:pt x="306512" y="507119"/>
                  <a:pt x="306512" y="486312"/>
                </a:cubicBezTo>
                <a:cubicBezTo>
                  <a:pt x="306512" y="465505"/>
                  <a:pt x="323379" y="448638"/>
                  <a:pt x="344186" y="448638"/>
                </a:cubicBezTo>
                <a:close/>
                <a:moveTo>
                  <a:pt x="37674" y="448638"/>
                </a:moveTo>
                <a:cubicBezTo>
                  <a:pt x="58481" y="448638"/>
                  <a:pt x="75348" y="465505"/>
                  <a:pt x="75348" y="486312"/>
                </a:cubicBezTo>
                <a:cubicBezTo>
                  <a:pt x="75348" y="507119"/>
                  <a:pt x="58481" y="523986"/>
                  <a:pt x="37674" y="523986"/>
                </a:cubicBezTo>
                <a:cubicBezTo>
                  <a:pt x="16867" y="523986"/>
                  <a:pt x="0" y="507119"/>
                  <a:pt x="0" y="486312"/>
                </a:cubicBezTo>
                <a:cubicBezTo>
                  <a:pt x="0" y="465505"/>
                  <a:pt x="16867" y="448638"/>
                  <a:pt x="37674" y="448638"/>
                </a:cubicBezTo>
                <a:close/>
                <a:moveTo>
                  <a:pt x="2489770" y="224319"/>
                </a:moveTo>
                <a:cubicBezTo>
                  <a:pt x="2510577" y="224319"/>
                  <a:pt x="2527444" y="241186"/>
                  <a:pt x="2527444" y="261993"/>
                </a:cubicBezTo>
                <a:cubicBezTo>
                  <a:pt x="2527444" y="282800"/>
                  <a:pt x="2510577" y="299667"/>
                  <a:pt x="2489770" y="299667"/>
                </a:cubicBezTo>
                <a:cubicBezTo>
                  <a:pt x="2468963" y="299667"/>
                  <a:pt x="2452096" y="282800"/>
                  <a:pt x="2452096" y="261993"/>
                </a:cubicBezTo>
                <a:cubicBezTo>
                  <a:pt x="2452096" y="241186"/>
                  <a:pt x="2468963" y="224319"/>
                  <a:pt x="2489770" y="224319"/>
                </a:cubicBezTo>
                <a:close/>
                <a:moveTo>
                  <a:pt x="2183258" y="224319"/>
                </a:moveTo>
                <a:cubicBezTo>
                  <a:pt x="2204065" y="224319"/>
                  <a:pt x="2220932" y="241186"/>
                  <a:pt x="2220932" y="261993"/>
                </a:cubicBezTo>
                <a:cubicBezTo>
                  <a:pt x="2220932" y="282800"/>
                  <a:pt x="2204065" y="299667"/>
                  <a:pt x="2183258" y="299667"/>
                </a:cubicBezTo>
                <a:cubicBezTo>
                  <a:pt x="2162451" y="299667"/>
                  <a:pt x="2145584" y="282800"/>
                  <a:pt x="2145584" y="261993"/>
                </a:cubicBezTo>
                <a:cubicBezTo>
                  <a:pt x="2145584" y="241186"/>
                  <a:pt x="2162451" y="224319"/>
                  <a:pt x="2183258" y="224319"/>
                </a:cubicBezTo>
                <a:close/>
                <a:moveTo>
                  <a:pt x="1876746" y="224319"/>
                </a:moveTo>
                <a:cubicBezTo>
                  <a:pt x="1897553" y="224319"/>
                  <a:pt x="1914420" y="241186"/>
                  <a:pt x="1914420" y="261993"/>
                </a:cubicBezTo>
                <a:cubicBezTo>
                  <a:pt x="1914420" y="282800"/>
                  <a:pt x="1897553" y="299667"/>
                  <a:pt x="1876746" y="299667"/>
                </a:cubicBezTo>
                <a:cubicBezTo>
                  <a:pt x="1855939" y="299667"/>
                  <a:pt x="1839072" y="282800"/>
                  <a:pt x="1839072" y="261993"/>
                </a:cubicBezTo>
                <a:cubicBezTo>
                  <a:pt x="1839072" y="241186"/>
                  <a:pt x="1855939" y="224319"/>
                  <a:pt x="1876746" y="224319"/>
                </a:cubicBezTo>
                <a:close/>
                <a:moveTo>
                  <a:pt x="1570234" y="224319"/>
                </a:moveTo>
                <a:cubicBezTo>
                  <a:pt x="1591041" y="224319"/>
                  <a:pt x="1607908" y="241186"/>
                  <a:pt x="1607908" y="261993"/>
                </a:cubicBezTo>
                <a:cubicBezTo>
                  <a:pt x="1607908" y="282800"/>
                  <a:pt x="1591041" y="299667"/>
                  <a:pt x="1570234" y="299667"/>
                </a:cubicBezTo>
                <a:cubicBezTo>
                  <a:pt x="1549427" y="299667"/>
                  <a:pt x="1532560" y="282800"/>
                  <a:pt x="1532560" y="261993"/>
                </a:cubicBezTo>
                <a:cubicBezTo>
                  <a:pt x="1532560" y="241186"/>
                  <a:pt x="1549427" y="224319"/>
                  <a:pt x="1570234" y="224319"/>
                </a:cubicBezTo>
                <a:close/>
                <a:moveTo>
                  <a:pt x="1263722" y="224319"/>
                </a:moveTo>
                <a:cubicBezTo>
                  <a:pt x="1284529" y="224319"/>
                  <a:pt x="1301396" y="241186"/>
                  <a:pt x="1301396" y="261993"/>
                </a:cubicBezTo>
                <a:cubicBezTo>
                  <a:pt x="1301396" y="282800"/>
                  <a:pt x="1284529" y="299667"/>
                  <a:pt x="1263722" y="299667"/>
                </a:cubicBezTo>
                <a:cubicBezTo>
                  <a:pt x="1242915" y="299667"/>
                  <a:pt x="1226048" y="282800"/>
                  <a:pt x="1226048" y="261993"/>
                </a:cubicBezTo>
                <a:cubicBezTo>
                  <a:pt x="1226048" y="241186"/>
                  <a:pt x="1242915" y="224319"/>
                  <a:pt x="1263722" y="224319"/>
                </a:cubicBezTo>
                <a:close/>
                <a:moveTo>
                  <a:pt x="957210" y="224319"/>
                </a:moveTo>
                <a:cubicBezTo>
                  <a:pt x="978017" y="224319"/>
                  <a:pt x="994884" y="241186"/>
                  <a:pt x="994884" y="261993"/>
                </a:cubicBezTo>
                <a:cubicBezTo>
                  <a:pt x="994884" y="282800"/>
                  <a:pt x="978017" y="299667"/>
                  <a:pt x="957210" y="299667"/>
                </a:cubicBezTo>
                <a:cubicBezTo>
                  <a:pt x="936403" y="299667"/>
                  <a:pt x="919536" y="282800"/>
                  <a:pt x="919536" y="261993"/>
                </a:cubicBezTo>
                <a:cubicBezTo>
                  <a:pt x="919536" y="241186"/>
                  <a:pt x="936403" y="224319"/>
                  <a:pt x="957210" y="224319"/>
                </a:cubicBezTo>
                <a:close/>
                <a:moveTo>
                  <a:pt x="650698" y="224319"/>
                </a:moveTo>
                <a:cubicBezTo>
                  <a:pt x="671505" y="224319"/>
                  <a:pt x="688372" y="241186"/>
                  <a:pt x="688372" y="261993"/>
                </a:cubicBezTo>
                <a:cubicBezTo>
                  <a:pt x="688372" y="282800"/>
                  <a:pt x="671505" y="299667"/>
                  <a:pt x="650698" y="299667"/>
                </a:cubicBezTo>
                <a:cubicBezTo>
                  <a:pt x="629891" y="299667"/>
                  <a:pt x="613024" y="282800"/>
                  <a:pt x="613024" y="261993"/>
                </a:cubicBezTo>
                <a:cubicBezTo>
                  <a:pt x="613024" y="241186"/>
                  <a:pt x="629891" y="224319"/>
                  <a:pt x="650698" y="224319"/>
                </a:cubicBezTo>
                <a:close/>
                <a:moveTo>
                  <a:pt x="344186" y="224319"/>
                </a:moveTo>
                <a:cubicBezTo>
                  <a:pt x="364993" y="224319"/>
                  <a:pt x="381860" y="241186"/>
                  <a:pt x="381860" y="261993"/>
                </a:cubicBezTo>
                <a:cubicBezTo>
                  <a:pt x="381860" y="282800"/>
                  <a:pt x="364993" y="299667"/>
                  <a:pt x="344186" y="299667"/>
                </a:cubicBezTo>
                <a:cubicBezTo>
                  <a:pt x="323379" y="299667"/>
                  <a:pt x="306512" y="282800"/>
                  <a:pt x="306512" y="261993"/>
                </a:cubicBezTo>
                <a:cubicBezTo>
                  <a:pt x="306512" y="241186"/>
                  <a:pt x="323379" y="224319"/>
                  <a:pt x="344186" y="224319"/>
                </a:cubicBezTo>
                <a:close/>
                <a:moveTo>
                  <a:pt x="37674" y="224319"/>
                </a:moveTo>
                <a:cubicBezTo>
                  <a:pt x="58481" y="224319"/>
                  <a:pt x="75348" y="241186"/>
                  <a:pt x="75348" y="261993"/>
                </a:cubicBezTo>
                <a:cubicBezTo>
                  <a:pt x="75348" y="282800"/>
                  <a:pt x="58481" y="299667"/>
                  <a:pt x="37674" y="299667"/>
                </a:cubicBezTo>
                <a:cubicBezTo>
                  <a:pt x="16867" y="299667"/>
                  <a:pt x="0" y="282800"/>
                  <a:pt x="0" y="261993"/>
                </a:cubicBezTo>
                <a:cubicBezTo>
                  <a:pt x="0" y="241186"/>
                  <a:pt x="16867" y="224319"/>
                  <a:pt x="37674" y="224319"/>
                </a:cubicBezTo>
                <a:close/>
                <a:moveTo>
                  <a:pt x="2489770" y="0"/>
                </a:moveTo>
                <a:cubicBezTo>
                  <a:pt x="2510577" y="0"/>
                  <a:pt x="2527444" y="16867"/>
                  <a:pt x="2527444" y="37674"/>
                </a:cubicBezTo>
                <a:cubicBezTo>
                  <a:pt x="2527444" y="58481"/>
                  <a:pt x="2510577" y="75348"/>
                  <a:pt x="2489770" y="75348"/>
                </a:cubicBezTo>
                <a:cubicBezTo>
                  <a:pt x="2468963" y="75348"/>
                  <a:pt x="2452096" y="58481"/>
                  <a:pt x="2452096" y="37674"/>
                </a:cubicBezTo>
                <a:cubicBezTo>
                  <a:pt x="2452096" y="16867"/>
                  <a:pt x="2468963" y="0"/>
                  <a:pt x="2489770" y="0"/>
                </a:cubicBezTo>
                <a:close/>
                <a:moveTo>
                  <a:pt x="2183258" y="0"/>
                </a:moveTo>
                <a:cubicBezTo>
                  <a:pt x="2204065" y="0"/>
                  <a:pt x="2220932" y="16867"/>
                  <a:pt x="2220932" y="37674"/>
                </a:cubicBezTo>
                <a:cubicBezTo>
                  <a:pt x="2220932" y="58481"/>
                  <a:pt x="2204065" y="75348"/>
                  <a:pt x="2183258" y="75348"/>
                </a:cubicBezTo>
                <a:cubicBezTo>
                  <a:pt x="2162451" y="75348"/>
                  <a:pt x="2145584" y="58481"/>
                  <a:pt x="2145584" y="37674"/>
                </a:cubicBezTo>
                <a:cubicBezTo>
                  <a:pt x="2145584" y="16867"/>
                  <a:pt x="2162451" y="0"/>
                  <a:pt x="2183258" y="0"/>
                </a:cubicBezTo>
                <a:close/>
                <a:moveTo>
                  <a:pt x="1876746" y="0"/>
                </a:moveTo>
                <a:cubicBezTo>
                  <a:pt x="1897553" y="0"/>
                  <a:pt x="1914420" y="16867"/>
                  <a:pt x="1914420" y="37674"/>
                </a:cubicBezTo>
                <a:cubicBezTo>
                  <a:pt x="1914420" y="58481"/>
                  <a:pt x="1897553" y="75348"/>
                  <a:pt x="1876746" y="75348"/>
                </a:cubicBezTo>
                <a:cubicBezTo>
                  <a:pt x="1855939" y="75348"/>
                  <a:pt x="1839072" y="58481"/>
                  <a:pt x="1839072" y="37674"/>
                </a:cubicBezTo>
                <a:cubicBezTo>
                  <a:pt x="1839072" y="16867"/>
                  <a:pt x="1855939" y="0"/>
                  <a:pt x="1876746" y="0"/>
                </a:cubicBezTo>
                <a:close/>
                <a:moveTo>
                  <a:pt x="1570234" y="0"/>
                </a:moveTo>
                <a:cubicBezTo>
                  <a:pt x="1591041" y="0"/>
                  <a:pt x="1607908" y="16867"/>
                  <a:pt x="1607908" y="37674"/>
                </a:cubicBezTo>
                <a:cubicBezTo>
                  <a:pt x="1607908" y="58481"/>
                  <a:pt x="1591041" y="75348"/>
                  <a:pt x="1570234" y="75348"/>
                </a:cubicBezTo>
                <a:cubicBezTo>
                  <a:pt x="1549427" y="75348"/>
                  <a:pt x="1532560" y="58481"/>
                  <a:pt x="1532560" y="37674"/>
                </a:cubicBezTo>
                <a:cubicBezTo>
                  <a:pt x="1532560" y="16867"/>
                  <a:pt x="1549427" y="0"/>
                  <a:pt x="1570234" y="0"/>
                </a:cubicBezTo>
                <a:close/>
                <a:moveTo>
                  <a:pt x="1263722" y="0"/>
                </a:moveTo>
                <a:cubicBezTo>
                  <a:pt x="1284529" y="0"/>
                  <a:pt x="1301396" y="16867"/>
                  <a:pt x="1301396" y="37674"/>
                </a:cubicBezTo>
                <a:cubicBezTo>
                  <a:pt x="1301396" y="58481"/>
                  <a:pt x="1284529" y="75348"/>
                  <a:pt x="1263722" y="75348"/>
                </a:cubicBezTo>
                <a:cubicBezTo>
                  <a:pt x="1242915" y="75348"/>
                  <a:pt x="1226048" y="58481"/>
                  <a:pt x="1226048" y="37674"/>
                </a:cubicBezTo>
                <a:cubicBezTo>
                  <a:pt x="1226048" y="16867"/>
                  <a:pt x="1242915" y="0"/>
                  <a:pt x="1263722" y="0"/>
                </a:cubicBezTo>
                <a:close/>
                <a:moveTo>
                  <a:pt x="957210" y="0"/>
                </a:moveTo>
                <a:cubicBezTo>
                  <a:pt x="978017" y="0"/>
                  <a:pt x="994884" y="16867"/>
                  <a:pt x="994884" y="37674"/>
                </a:cubicBezTo>
                <a:cubicBezTo>
                  <a:pt x="994884" y="58481"/>
                  <a:pt x="978017" y="75348"/>
                  <a:pt x="957210" y="75348"/>
                </a:cubicBezTo>
                <a:cubicBezTo>
                  <a:pt x="936403" y="75348"/>
                  <a:pt x="919536" y="58481"/>
                  <a:pt x="919536" y="37674"/>
                </a:cubicBezTo>
                <a:cubicBezTo>
                  <a:pt x="919536" y="16867"/>
                  <a:pt x="936403" y="0"/>
                  <a:pt x="957210" y="0"/>
                </a:cubicBezTo>
                <a:close/>
                <a:moveTo>
                  <a:pt x="650698" y="0"/>
                </a:moveTo>
                <a:cubicBezTo>
                  <a:pt x="671505" y="0"/>
                  <a:pt x="688372" y="16867"/>
                  <a:pt x="688372" y="37674"/>
                </a:cubicBezTo>
                <a:cubicBezTo>
                  <a:pt x="688372" y="58481"/>
                  <a:pt x="671505" y="75348"/>
                  <a:pt x="650698" y="75348"/>
                </a:cubicBezTo>
                <a:cubicBezTo>
                  <a:pt x="629891" y="75348"/>
                  <a:pt x="613024" y="58481"/>
                  <a:pt x="613024" y="37674"/>
                </a:cubicBezTo>
                <a:cubicBezTo>
                  <a:pt x="613024" y="16867"/>
                  <a:pt x="629891" y="0"/>
                  <a:pt x="650698" y="0"/>
                </a:cubicBezTo>
                <a:close/>
                <a:moveTo>
                  <a:pt x="344186" y="0"/>
                </a:moveTo>
                <a:cubicBezTo>
                  <a:pt x="364993" y="0"/>
                  <a:pt x="381860" y="16867"/>
                  <a:pt x="381860" y="37674"/>
                </a:cubicBezTo>
                <a:cubicBezTo>
                  <a:pt x="381860" y="58481"/>
                  <a:pt x="364993" y="75348"/>
                  <a:pt x="344186" y="75348"/>
                </a:cubicBezTo>
                <a:cubicBezTo>
                  <a:pt x="323379" y="75348"/>
                  <a:pt x="306512" y="58481"/>
                  <a:pt x="306512" y="37674"/>
                </a:cubicBezTo>
                <a:cubicBezTo>
                  <a:pt x="306512" y="16867"/>
                  <a:pt x="323379" y="0"/>
                  <a:pt x="344186" y="0"/>
                </a:cubicBezTo>
                <a:close/>
                <a:moveTo>
                  <a:pt x="37674" y="0"/>
                </a:moveTo>
                <a:cubicBezTo>
                  <a:pt x="58481" y="0"/>
                  <a:pt x="75348" y="16867"/>
                  <a:pt x="75348" y="37674"/>
                </a:cubicBezTo>
                <a:cubicBezTo>
                  <a:pt x="75348" y="58481"/>
                  <a:pt x="58481" y="75348"/>
                  <a:pt x="37674" y="75348"/>
                </a:cubicBezTo>
                <a:cubicBezTo>
                  <a:pt x="16867" y="75348"/>
                  <a:pt x="0" y="58481"/>
                  <a:pt x="0" y="37674"/>
                </a:cubicBezTo>
                <a:cubicBezTo>
                  <a:pt x="0" y="16867"/>
                  <a:pt x="16867" y="0"/>
                  <a:pt x="376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556921" y="282522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/>
        </p:nvSpPr>
        <p:spPr>
          <a:xfrm>
            <a:off x="1760220" y="1340485"/>
            <a:ext cx="6994525" cy="43878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j-ea"/>
                <a:ea typeface="+mj-ea"/>
                <a:sym typeface="+mn-lt"/>
              </a:rPr>
              <a:t>通过一系列轻量级协议，解决未来「去中心化开发者社会」将面临的 两大痛点问题：</a:t>
            </a:r>
            <a:endParaRPr lang="zh-CN" altLang="en-US" sz="1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j-ea"/>
              <a:ea typeface="+mj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179955" y="1858645"/>
            <a:ext cx="2984500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rgbClr val="FF0000"/>
                </a:solidFill>
                <a:latin typeface="+mj-ea"/>
                <a:ea typeface="+mj-ea"/>
                <a:sym typeface="+mn-lt"/>
              </a:rPr>
              <a:t>开源独立项目盈利难</a:t>
            </a:r>
            <a:endParaRPr lang="zh-CN" altLang="en-US" sz="1400" b="1">
              <a:ln w="19050">
                <a:noFill/>
              </a:ln>
              <a:solidFill>
                <a:srgbClr val="FF000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296160" y="2534285"/>
            <a:ext cx="6260465" cy="4540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rgbClr val="FF0000"/>
                </a:solidFill>
                <a:latin typeface="+mj-ea"/>
                <a:ea typeface="+mj-ea"/>
                <a:sym typeface="+mn-lt"/>
              </a:rPr>
              <a:t>开源开发者未被全球「充分看见」，价值未得到「充分释放」</a:t>
            </a:r>
            <a:endParaRPr lang="zh-CN" altLang="en-US" sz="1400" b="1">
              <a:ln w="19050">
                <a:noFill/>
              </a:ln>
              <a:solidFill>
                <a:srgbClr val="FF000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196340" y="3917315"/>
            <a:ext cx="7895590" cy="5797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rgbClr val="FF6377"/>
                </a:solidFill>
                <a:latin typeface="+mj-ea"/>
                <a:ea typeface="+mj-ea"/>
                <a:sym typeface="+mn-lt"/>
              </a:rPr>
              <a:t>让这个星球上所有开源贡献者的 利他行为被看见，并由于利他行为获得连接与利益</a:t>
            </a:r>
            <a:endParaRPr lang="zh-CN" altLang="en-US" sz="1400" b="1">
              <a:ln w="19050">
                <a:noFill/>
              </a:ln>
              <a:solidFill>
                <a:srgbClr val="FF6377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 bwMode="auto">
          <a:xfrm rot="5400000">
            <a:off x="-1519555" y="2121535"/>
            <a:ext cx="413131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CN" sz="40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  <a:ea typeface="+mj-ea"/>
                <a:sym typeface="MiSans Light" panose="00000400000000000000" charset="-122"/>
              </a:rPr>
              <a:t>short  </a:t>
            </a:r>
            <a:r>
              <a:rPr lang="en-US" altLang="zh-CN" sz="40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  <a:ea typeface="+mj-ea"/>
                <a:sym typeface="MiSans Light" panose="00000400000000000000" charset="-122"/>
              </a:rPr>
              <a:t>introduce</a:t>
            </a:r>
            <a:endParaRPr lang="en-US" altLang="zh-CN" sz="4000">
              <a:ln w="3175">
                <a:solidFill>
                  <a:srgbClr val="4C50FF"/>
                </a:solidFill>
              </a:ln>
              <a:noFill/>
              <a:latin typeface="Montserrat Black" panose="00000A00000000000000" pitchFamily="2" charset="0"/>
              <a:ea typeface="+mj-ea"/>
              <a:sym typeface="MiSans Light" panose="00000400000000000000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047277" y="4842810"/>
            <a:ext cx="2817223" cy="2616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11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www.docer.com</a:t>
            </a:r>
            <a:endParaRPr lang="zh-CN" altLang="en-US" sz="110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953404" y="1198013"/>
            <a:ext cx="784764" cy="580337"/>
            <a:chOff x="1357352" y="1238171"/>
            <a:chExt cx="784764" cy="580337"/>
          </a:xfrm>
        </p:grpSpPr>
        <p:pic>
          <p:nvPicPr>
            <p:cNvPr id="20" name="图片 19" descr="形状&#10;&#10;描述已自动生成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9566" y="1238171"/>
              <a:ext cx="580337" cy="58033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357352" y="1364328"/>
              <a:ext cx="784764" cy="3371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endParaRPr lang="zh-CN" altLang="en-US" sz="1600"/>
            </a:p>
          </p:txBody>
        </p:sp>
      </p:grpSp>
      <p:pic>
        <p:nvPicPr>
          <p:cNvPr id="28" name="图片 27" descr="形状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505" y="1778635"/>
            <a:ext cx="552450" cy="552450"/>
          </a:xfrm>
          <a:prstGeom prst="rect">
            <a:avLst/>
          </a:prstGeom>
        </p:spPr>
      </p:pic>
      <p:grpSp>
        <p:nvGrpSpPr>
          <p:cNvPr id="33" name="组合 32"/>
          <p:cNvGrpSpPr/>
          <p:nvPr/>
        </p:nvGrpSpPr>
        <p:grpSpPr>
          <a:xfrm>
            <a:off x="1511268" y="2440420"/>
            <a:ext cx="784764" cy="580337"/>
            <a:chOff x="1357352" y="1238171"/>
            <a:chExt cx="784764" cy="580337"/>
          </a:xfrm>
        </p:grpSpPr>
        <p:pic>
          <p:nvPicPr>
            <p:cNvPr id="34" name="图片 33" descr="形状&#10;&#10;描述已自动生成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9566" y="1238171"/>
              <a:ext cx="580337" cy="580337"/>
            </a:xfrm>
            <a:prstGeom prst="rect">
              <a:avLst/>
            </a:prstGeom>
          </p:spPr>
        </p:pic>
        <p:sp>
          <p:nvSpPr>
            <p:cNvPr id="35" name="文本框 34"/>
            <p:cNvSpPr txBox="1"/>
            <p:nvPr/>
          </p:nvSpPr>
          <p:spPr>
            <a:xfrm>
              <a:off x="1357352" y="1364328"/>
              <a:ext cx="784764" cy="3371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endParaRPr lang="zh-CN" altLang="en-US" sz="1600"/>
            </a:p>
          </p:txBody>
        </p:sp>
      </p:grpSp>
      <p:pic>
        <p:nvPicPr>
          <p:cNvPr id="37" name="图片 36" descr="形状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0" y="3336925"/>
            <a:ext cx="552450" cy="552450"/>
          </a:xfrm>
          <a:prstGeom prst="rect">
            <a:avLst/>
          </a:prstGeom>
        </p:spPr>
      </p:pic>
      <p:pic>
        <p:nvPicPr>
          <p:cNvPr id="40" name="图片 39" descr="形状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5600" y="4514851"/>
            <a:ext cx="396309" cy="396309"/>
          </a:xfrm>
          <a:prstGeom prst="rect">
            <a:avLst/>
          </a:prstGeom>
        </p:spPr>
      </p:pic>
      <p:sp>
        <p:nvSpPr>
          <p:cNvPr id="16" name="矩形 15"/>
          <p:cNvSpPr/>
          <p:nvPr>
            <p:custDataLst>
              <p:tags r:id="rId3"/>
            </p:custDataLst>
          </p:nvPr>
        </p:nvSpPr>
        <p:spPr>
          <a:xfrm>
            <a:off x="1601470" y="3444240"/>
            <a:ext cx="915035" cy="337820"/>
          </a:xfrm>
          <a:prstGeom prst="rect">
            <a:avLst/>
          </a:prstGeom>
        </p:spPr>
        <p:txBody>
          <a:bodyPr wrap="square">
            <a:noAutofit/>
          </a:bodyPr>
          <a:p>
            <a:pPr defTabSz="914400"/>
            <a:r>
              <a:rPr lang="zh-CN" altLang="en-US" sz="1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j-ea"/>
                <a:ea typeface="+mj-ea"/>
                <a:sym typeface="+mn-lt"/>
              </a:rPr>
              <a:t>愿景</a:t>
            </a:r>
            <a:endParaRPr lang="zh-CN" altLang="en-US" sz="1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3576883" y="1106888"/>
            <a:ext cx="19902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ln w="3175">
                  <a:gradFill>
                    <a:gsLst>
                      <a:gs pos="17000">
                        <a:schemeClr val="accent1"/>
                      </a:gs>
                      <a:gs pos="10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</a:rPr>
              <a:t>01</a:t>
            </a:r>
            <a:endParaRPr lang="zh-CN" altLang="en-US" sz="9600">
              <a:ln w="3175">
                <a:gradFill>
                  <a:gsLst>
                    <a:gs pos="17000">
                      <a:schemeClr val="accent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sp>
        <p:nvSpPr>
          <p:cNvPr id="34" name="椭圆 33"/>
          <p:cNvSpPr/>
          <p:nvPr/>
        </p:nvSpPr>
        <p:spPr>
          <a:xfrm rot="5400000">
            <a:off x="8507335" y="2690078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5400000">
            <a:off x="8507335" y="2966075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5400000">
            <a:off x="8507335" y="2138082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5400000">
            <a:off x="8507335" y="2414080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8281515" y="843910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96845" y="4110388"/>
            <a:ext cx="4131589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PART ONE</a:t>
            </a:r>
            <a:endParaRPr lang="zh-CN" altLang="en-US" sz="2800">
              <a:ln w="3175">
                <a:solidFill>
                  <a:srgbClr val="4C50FF"/>
                </a:solidFill>
              </a:ln>
              <a:noFill/>
              <a:latin typeface="Montserrat Black" panose="00000A00000000000000" pitchFamily="2" charset="0"/>
            </a:endParaRPr>
          </a:p>
        </p:txBody>
      </p:sp>
      <p:sp>
        <p:nvSpPr>
          <p:cNvPr id="3" name="文本框 16"/>
          <p:cNvSpPr txBox="1"/>
          <p:nvPr/>
        </p:nvSpPr>
        <p:spPr>
          <a:xfrm>
            <a:off x="3946525" y="2592730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i="0" u="none" strike="noStrike" kern="1200" cap="none" spc="0" normalizeH="0" baseline="0" noProof="0">
                <a:ln>
                  <a:noFill/>
                </a:ln>
                <a:solidFill>
                  <a:srgbClr val="4C50FF"/>
                </a:solidFill>
                <a:effectLst/>
                <a:uLnTx/>
                <a:uFillTx/>
                <a:latin typeface="+mj-ea"/>
                <a:ea typeface="+mj-ea"/>
                <a:cs typeface="MiSans Light" panose="00000400000000000000" charset="-122"/>
              </a:rPr>
              <a:t>背景</a:t>
            </a:r>
            <a:endParaRPr kumimoji="0" lang="zh-CN" altLang="en-US" sz="4800" i="0" u="none" strike="noStrike" kern="1200" cap="none" spc="0" normalizeH="0" baseline="0" noProof="0">
              <a:ln>
                <a:noFill/>
              </a:ln>
              <a:solidFill>
                <a:srgbClr val="4C50FF"/>
              </a:solidFill>
              <a:effectLst/>
              <a:uLnTx/>
              <a:uFillTx/>
              <a:latin typeface="+mj-ea"/>
              <a:ea typeface="+mj-ea"/>
              <a:cs typeface="MiSans Light" panose="00000400000000000000" charset="-122"/>
            </a:endParaRPr>
          </a:p>
        </p:txBody>
      </p:sp>
      <p:pic>
        <p:nvPicPr>
          <p:cNvPr id="2" name="图片 1" descr="形状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614" y="3324880"/>
            <a:ext cx="661707" cy="661707"/>
          </a:xfrm>
          <a:prstGeom prst="rect">
            <a:avLst/>
          </a:prstGeom>
        </p:spPr>
      </p:pic>
      <p:pic>
        <p:nvPicPr>
          <p:cNvPr id="9" name="图片 8" descr="形状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624" y="1120544"/>
            <a:ext cx="906771" cy="90677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731776" y="4337445"/>
            <a:ext cx="2817223" cy="2616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11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www.docer.com</a:t>
            </a:r>
            <a:endParaRPr lang="zh-CN" altLang="en-US" sz="11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7345588" y="3834505"/>
            <a:ext cx="1104823" cy="523220"/>
          </a:xfrm>
          <a:custGeom>
            <a:avLst/>
            <a:gdLst>
              <a:gd name="connsiteX0" fmla="*/ 2489770 w 2527444"/>
              <a:gd name="connsiteY0" fmla="*/ 1121595 h 1196943"/>
              <a:gd name="connsiteX1" fmla="*/ 2527444 w 2527444"/>
              <a:gd name="connsiteY1" fmla="*/ 1159269 h 1196943"/>
              <a:gd name="connsiteX2" fmla="*/ 2489770 w 2527444"/>
              <a:gd name="connsiteY2" fmla="*/ 1196943 h 1196943"/>
              <a:gd name="connsiteX3" fmla="*/ 2452096 w 2527444"/>
              <a:gd name="connsiteY3" fmla="*/ 1159269 h 1196943"/>
              <a:gd name="connsiteX4" fmla="*/ 2489770 w 2527444"/>
              <a:gd name="connsiteY4" fmla="*/ 1121595 h 1196943"/>
              <a:gd name="connsiteX5" fmla="*/ 2183258 w 2527444"/>
              <a:gd name="connsiteY5" fmla="*/ 1121595 h 1196943"/>
              <a:gd name="connsiteX6" fmla="*/ 2220932 w 2527444"/>
              <a:gd name="connsiteY6" fmla="*/ 1159269 h 1196943"/>
              <a:gd name="connsiteX7" fmla="*/ 2183258 w 2527444"/>
              <a:gd name="connsiteY7" fmla="*/ 1196943 h 1196943"/>
              <a:gd name="connsiteX8" fmla="*/ 2145584 w 2527444"/>
              <a:gd name="connsiteY8" fmla="*/ 1159269 h 1196943"/>
              <a:gd name="connsiteX9" fmla="*/ 2183258 w 2527444"/>
              <a:gd name="connsiteY9" fmla="*/ 1121595 h 1196943"/>
              <a:gd name="connsiteX10" fmla="*/ 1876746 w 2527444"/>
              <a:gd name="connsiteY10" fmla="*/ 1121595 h 1196943"/>
              <a:gd name="connsiteX11" fmla="*/ 1914420 w 2527444"/>
              <a:gd name="connsiteY11" fmla="*/ 1159269 h 1196943"/>
              <a:gd name="connsiteX12" fmla="*/ 1876746 w 2527444"/>
              <a:gd name="connsiteY12" fmla="*/ 1196943 h 1196943"/>
              <a:gd name="connsiteX13" fmla="*/ 1839072 w 2527444"/>
              <a:gd name="connsiteY13" fmla="*/ 1159269 h 1196943"/>
              <a:gd name="connsiteX14" fmla="*/ 1876746 w 2527444"/>
              <a:gd name="connsiteY14" fmla="*/ 1121595 h 1196943"/>
              <a:gd name="connsiteX15" fmla="*/ 1570234 w 2527444"/>
              <a:gd name="connsiteY15" fmla="*/ 1121595 h 1196943"/>
              <a:gd name="connsiteX16" fmla="*/ 1607908 w 2527444"/>
              <a:gd name="connsiteY16" fmla="*/ 1159269 h 1196943"/>
              <a:gd name="connsiteX17" fmla="*/ 1570234 w 2527444"/>
              <a:gd name="connsiteY17" fmla="*/ 1196943 h 1196943"/>
              <a:gd name="connsiteX18" fmla="*/ 1532560 w 2527444"/>
              <a:gd name="connsiteY18" fmla="*/ 1159269 h 1196943"/>
              <a:gd name="connsiteX19" fmla="*/ 1570234 w 2527444"/>
              <a:gd name="connsiteY19" fmla="*/ 1121595 h 1196943"/>
              <a:gd name="connsiteX20" fmla="*/ 1263722 w 2527444"/>
              <a:gd name="connsiteY20" fmla="*/ 1121595 h 1196943"/>
              <a:gd name="connsiteX21" fmla="*/ 1301396 w 2527444"/>
              <a:gd name="connsiteY21" fmla="*/ 1159269 h 1196943"/>
              <a:gd name="connsiteX22" fmla="*/ 1263722 w 2527444"/>
              <a:gd name="connsiteY22" fmla="*/ 1196943 h 1196943"/>
              <a:gd name="connsiteX23" fmla="*/ 1226048 w 2527444"/>
              <a:gd name="connsiteY23" fmla="*/ 1159269 h 1196943"/>
              <a:gd name="connsiteX24" fmla="*/ 1263722 w 2527444"/>
              <a:gd name="connsiteY24" fmla="*/ 1121595 h 1196943"/>
              <a:gd name="connsiteX25" fmla="*/ 957210 w 2527444"/>
              <a:gd name="connsiteY25" fmla="*/ 1121595 h 1196943"/>
              <a:gd name="connsiteX26" fmla="*/ 994884 w 2527444"/>
              <a:gd name="connsiteY26" fmla="*/ 1159269 h 1196943"/>
              <a:gd name="connsiteX27" fmla="*/ 957210 w 2527444"/>
              <a:gd name="connsiteY27" fmla="*/ 1196943 h 1196943"/>
              <a:gd name="connsiteX28" fmla="*/ 919536 w 2527444"/>
              <a:gd name="connsiteY28" fmla="*/ 1159269 h 1196943"/>
              <a:gd name="connsiteX29" fmla="*/ 957210 w 2527444"/>
              <a:gd name="connsiteY29" fmla="*/ 1121595 h 1196943"/>
              <a:gd name="connsiteX30" fmla="*/ 650698 w 2527444"/>
              <a:gd name="connsiteY30" fmla="*/ 1121595 h 1196943"/>
              <a:gd name="connsiteX31" fmla="*/ 688372 w 2527444"/>
              <a:gd name="connsiteY31" fmla="*/ 1159269 h 1196943"/>
              <a:gd name="connsiteX32" fmla="*/ 650698 w 2527444"/>
              <a:gd name="connsiteY32" fmla="*/ 1196943 h 1196943"/>
              <a:gd name="connsiteX33" fmla="*/ 613024 w 2527444"/>
              <a:gd name="connsiteY33" fmla="*/ 1159269 h 1196943"/>
              <a:gd name="connsiteX34" fmla="*/ 650698 w 2527444"/>
              <a:gd name="connsiteY34" fmla="*/ 1121595 h 1196943"/>
              <a:gd name="connsiteX35" fmla="*/ 344186 w 2527444"/>
              <a:gd name="connsiteY35" fmla="*/ 1121595 h 1196943"/>
              <a:gd name="connsiteX36" fmla="*/ 381860 w 2527444"/>
              <a:gd name="connsiteY36" fmla="*/ 1159269 h 1196943"/>
              <a:gd name="connsiteX37" fmla="*/ 344186 w 2527444"/>
              <a:gd name="connsiteY37" fmla="*/ 1196943 h 1196943"/>
              <a:gd name="connsiteX38" fmla="*/ 306512 w 2527444"/>
              <a:gd name="connsiteY38" fmla="*/ 1159269 h 1196943"/>
              <a:gd name="connsiteX39" fmla="*/ 344186 w 2527444"/>
              <a:gd name="connsiteY39" fmla="*/ 1121595 h 1196943"/>
              <a:gd name="connsiteX40" fmla="*/ 37674 w 2527444"/>
              <a:gd name="connsiteY40" fmla="*/ 1121595 h 1196943"/>
              <a:gd name="connsiteX41" fmla="*/ 75348 w 2527444"/>
              <a:gd name="connsiteY41" fmla="*/ 1159269 h 1196943"/>
              <a:gd name="connsiteX42" fmla="*/ 37674 w 2527444"/>
              <a:gd name="connsiteY42" fmla="*/ 1196943 h 1196943"/>
              <a:gd name="connsiteX43" fmla="*/ 0 w 2527444"/>
              <a:gd name="connsiteY43" fmla="*/ 1159269 h 1196943"/>
              <a:gd name="connsiteX44" fmla="*/ 37674 w 2527444"/>
              <a:gd name="connsiteY44" fmla="*/ 1121595 h 1196943"/>
              <a:gd name="connsiteX45" fmla="*/ 2489770 w 2527444"/>
              <a:gd name="connsiteY45" fmla="*/ 897276 h 1196943"/>
              <a:gd name="connsiteX46" fmla="*/ 2527444 w 2527444"/>
              <a:gd name="connsiteY46" fmla="*/ 934950 h 1196943"/>
              <a:gd name="connsiteX47" fmla="*/ 2489770 w 2527444"/>
              <a:gd name="connsiteY47" fmla="*/ 972624 h 1196943"/>
              <a:gd name="connsiteX48" fmla="*/ 2452096 w 2527444"/>
              <a:gd name="connsiteY48" fmla="*/ 934950 h 1196943"/>
              <a:gd name="connsiteX49" fmla="*/ 2489770 w 2527444"/>
              <a:gd name="connsiteY49" fmla="*/ 897276 h 1196943"/>
              <a:gd name="connsiteX50" fmla="*/ 2183258 w 2527444"/>
              <a:gd name="connsiteY50" fmla="*/ 897276 h 1196943"/>
              <a:gd name="connsiteX51" fmla="*/ 2220932 w 2527444"/>
              <a:gd name="connsiteY51" fmla="*/ 934950 h 1196943"/>
              <a:gd name="connsiteX52" fmla="*/ 2183258 w 2527444"/>
              <a:gd name="connsiteY52" fmla="*/ 972624 h 1196943"/>
              <a:gd name="connsiteX53" fmla="*/ 2145584 w 2527444"/>
              <a:gd name="connsiteY53" fmla="*/ 934950 h 1196943"/>
              <a:gd name="connsiteX54" fmla="*/ 2183258 w 2527444"/>
              <a:gd name="connsiteY54" fmla="*/ 897276 h 1196943"/>
              <a:gd name="connsiteX55" fmla="*/ 1876746 w 2527444"/>
              <a:gd name="connsiteY55" fmla="*/ 897276 h 1196943"/>
              <a:gd name="connsiteX56" fmla="*/ 1914420 w 2527444"/>
              <a:gd name="connsiteY56" fmla="*/ 934950 h 1196943"/>
              <a:gd name="connsiteX57" fmla="*/ 1876746 w 2527444"/>
              <a:gd name="connsiteY57" fmla="*/ 972624 h 1196943"/>
              <a:gd name="connsiteX58" fmla="*/ 1839072 w 2527444"/>
              <a:gd name="connsiteY58" fmla="*/ 934950 h 1196943"/>
              <a:gd name="connsiteX59" fmla="*/ 1876746 w 2527444"/>
              <a:gd name="connsiteY59" fmla="*/ 897276 h 1196943"/>
              <a:gd name="connsiteX60" fmla="*/ 1570234 w 2527444"/>
              <a:gd name="connsiteY60" fmla="*/ 897276 h 1196943"/>
              <a:gd name="connsiteX61" fmla="*/ 1607908 w 2527444"/>
              <a:gd name="connsiteY61" fmla="*/ 934950 h 1196943"/>
              <a:gd name="connsiteX62" fmla="*/ 1570234 w 2527444"/>
              <a:gd name="connsiteY62" fmla="*/ 972624 h 1196943"/>
              <a:gd name="connsiteX63" fmla="*/ 1532560 w 2527444"/>
              <a:gd name="connsiteY63" fmla="*/ 934950 h 1196943"/>
              <a:gd name="connsiteX64" fmla="*/ 1570234 w 2527444"/>
              <a:gd name="connsiteY64" fmla="*/ 897276 h 1196943"/>
              <a:gd name="connsiteX65" fmla="*/ 1263722 w 2527444"/>
              <a:gd name="connsiteY65" fmla="*/ 897276 h 1196943"/>
              <a:gd name="connsiteX66" fmla="*/ 1301396 w 2527444"/>
              <a:gd name="connsiteY66" fmla="*/ 934950 h 1196943"/>
              <a:gd name="connsiteX67" fmla="*/ 1263722 w 2527444"/>
              <a:gd name="connsiteY67" fmla="*/ 972624 h 1196943"/>
              <a:gd name="connsiteX68" fmla="*/ 1226048 w 2527444"/>
              <a:gd name="connsiteY68" fmla="*/ 934950 h 1196943"/>
              <a:gd name="connsiteX69" fmla="*/ 1263722 w 2527444"/>
              <a:gd name="connsiteY69" fmla="*/ 897276 h 1196943"/>
              <a:gd name="connsiteX70" fmla="*/ 957210 w 2527444"/>
              <a:gd name="connsiteY70" fmla="*/ 897276 h 1196943"/>
              <a:gd name="connsiteX71" fmla="*/ 994884 w 2527444"/>
              <a:gd name="connsiteY71" fmla="*/ 934950 h 1196943"/>
              <a:gd name="connsiteX72" fmla="*/ 957210 w 2527444"/>
              <a:gd name="connsiteY72" fmla="*/ 972624 h 1196943"/>
              <a:gd name="connsiteX73" fmla="*/ 919536 w 2527444"/>
              <a:gd name="connsiteY73" fmla="*/ 934950 h 1196943"/>
              <a:gd name="connsiteX74" fmla="*/ 957210 w 2527444"/>
              <a:gd name="connsiteY74" fmla="*/ 897276 h 1196943"/>
              <a:gd name="connsiteX75" fmla="*/ 650698 w 2527444"/>
              <a:gd name="connsiteY75" fmla="*/ 897276 h 1196943"/>
              <a:gd name="connsiteX76" fmla="*/ 688372 w 2527444"/>
              <a:gd name="connsiteY76" fmla="*/ 934950 h 1196943"/>
              <a:gd name="connsiteX77" fmla="*/ 650698 w 2527444"/>
              <a:gd name="connsiteY77" fmla="*/ 972624 h 1196943"/>
              <a:gd name="connsiteX78" fmla="*/ 613024 w 2527444"/>
              <a:gd name="connsiteY78" fmla="*/ 934950 h 1196943"/>
              <a:gd name="connsiteX79" fmla="*/ 650698 w 2527444"/>
              <a:gd name="connsiteY79" fmla="*/ 897276 h 1196943"/>
              <a:gd name="connsiteX80" fmla="*/ 344186 w 2527444"/>
              <a:gd name="connsiteY80" fmla="*/ 897276 h 1196943"/>
              <a:gd name="connsiteX81" fmla="*/ 381860 w 2527444"/>
              <a:gd name="connsiteY81" fmla="*/ 934950 h 1196943"/>
              <a:gd name="connsiteX82" fmla="*/ 344186 w 2527444"/>
              <a:gd name="connsiteY82" fmla="*/ 972624 h 1196943"/>
              <a:gd name="connsiteX83" fmla="*/ 306512 w 2527444"/>
              <a:gd name="connsiteY83" fmla="*/ 934950 h 1196943"/>
              <a:gd name="connsiteX84" fmla="*/ 344186 w 2527444"/>
              <a:gd name="connsiteY84" fmla="*/ 897276 h 1196943"/>
              <a:gd name="connsiteX85" fmla="*/ 37674 w 2527444"/>
              <a:gd name="connsiteY85" fmla="*/ 897276 h 1196943"/>
              <a:gd name="connsiteX86" fmla="*/ 75348 w 2527444"/>
              <a:gd name="connsiteY86" fmla="*/ 934950 h 1196943"/>
              <a:gd name="connsiteX87" fmla="*/ 37674 w 2527444"/>
              <a:gd name="connsiteY87" fmla="*/ 972624 h 1196943"/>
              <a:gd name="connsiteX88" fmla="*/ 0 w 2527444"/>
              <a:gd name="connsiteY88" fmla="*/ 934950 h 1196943"/>
              <a:gd name="connsiteX89" fmla="*/ 37674 w 2527444"/>
              <a:gd name="connsiteY89" fmla="*/ 897276 h 1196943"/>
              <a:gd name="connsiteX90" fmla="*/ 2489770 w 2527444"/>
              <a:gd name="connsiteY90" fmla="*/ 672957 h 1196943"/>
              <a:gd name="connsiteX91" fmla="*/ 2527444 w 2527444"/>
              <a:gd name="connsiteY91" fmla="*/ 710631 h 1196943"/>
              <a:gd name="connsiteX92" fmla="*/ 2489770 w 2527444"/>
              <a:gd name="connsiteY92" fmla="*/ 748305 h 1196943"/>
              <a:gd name="connsiteX93" fmla="*/ 2452096 w 2527444"/>
              <a:gd name="connsiteY93" fmla="*/ 710631 h 1196943"/>
              <a:gd name="connsiteX94" fmla="*/ 2489770 w 2527444"/>
              <a:gd name="connsiteY94" fmla="*/ 672957 h 1196943"/>
              <a:gd name="connsiteX95" fmla="*/ 2183258 w 2527444"/>
              <a:gd name="connsiteY95" fmla="*/ 672957 h 1196943"/>
              <a:gd name="connsiteX96" fmla="*/ 2220932 w 2527444"/>
              <a:gd name="connsiteY96" fmla="*/ 710631 h 1196943"/>
              <a:gd name="connsiteX97" fmla="*/ 2183258 w 2527444"/>
              <a:gd name="connsiteY97" fmla="*/ 748305 h 1196943"/>
              <a:gd name="connsiteX98" fmla="*/ 2145584 w 2527444"/>
              <a:gd name="connsiteY98" fmla="*/ 710631 h 1196943"/>
              <a:gd name="connsiteX99" fmla="*/ 2183258 w 2527444"/>
              <a:gd name="connsiteY99" fmla="*/ 672957 h 1196943"/>
              <a:gd name="connsiteX100" fmla="*/ 1876746 w 2527444"/>
              <a:gd name="connsiteY100" fmla="*/ 672957 h 1196943"/>
              <a:gd name="connsiteX101" fmla="*/ 1914420 w 2527444"/>
              <a:gd name="connsiteY101" fmla="*/ 710631 h 1196943"/>
              <a:gd name="connsiteX102" fmla="*/ 1876746 w 2527444"/>
              <a:gd name="connsiteY102" fmla="*/ 748305 h 1196943"/>
              <a:gd name="connsiteX103" fmla="*/ 1839072 w 2527444"/>
              <a:gd name="connsiteY103" fmla="*/ 710631 h 1196943"/>
              <a:gd name="connsiteX104" fmla="*/ 1876746 w 2527444"/>
              <a:gd name="connsiteY104" fmla="*/ 672957 h 1196943"/>
              <a:gd name="connsiteX105" fmla="*/ 1570234 w 2527444"/>
              <a:gd name="connsiteY105" fmla="*/ 672957 h 1196943"/>
              <a:gd name="connsiteX106" fmla="*/ 1607908 w 2527444"/>
              <a:gd name="connsiteY106" fmla="*/ 710631 h 1196943"/>
              <a:gd name="connsiteX107" fmla="*/ 1570234 w 2527444"/>
              <a:gd name="connsiteY107" fmla="*/ 748305 h 1196943"/>
              <a:gd name="connsiteX108" fmla="*/ 1532560 w 2527444"/>
              <a:gd name="connsiteY108" fmla="*/ 710631 h 1196943"/>
              <a:gd name="connsiteX109" fmla="*/ 1570234 w 2527444"/>
              <a:gd name="connsiteY109" fmla="*/ 672957 h 1196943"/>
              <a:gd name="connsiteX110" fmla="*/ 1263722 w 2527444"/>
              <a:gd name="connsiteY110" fmla="*/ 672957 h 1196943"/>
              <a:gd name="connsiteX111" fmla="*/ 1301396 w 2527444"/>
              <a:gd name="connsiteY111" fmla="*/ 710631 h 1196943"/>
              <a:gd name="connsiteX112" fmla="*/ 1263722 w 2527444"/>
              <a:gd name="connsiteY112" fmla="*/ 748305 h 1196943"/>
              <a:gd name="connsiteX113" fmla="*/ 1226048 w 2527444"/>
              <a:gd name="connsiteY113" fmla="*/ 710631 h 1196943"/>
              <a:gd name="connsiteX114" fmla="*/ 1263722 w 2527444"/>
              <a:gd name="connsiteY114" fmla="*/ 672957 h 1196943"/>
              <a:gd name="connsiteX115" fmla="*/ 957210 w 2527444"/>
              <a:gd name="connsiteY115" fmla="*/ 672957 h 1196943"/>
              <a:gd name="connsiteX116" fmla="*/ 994884 w 2527444"/>
              <a:gd name="connsiteY116" fmla="*/ 710631 h 1196943"/>
              <a:gd name="connsiteX117" fmla="*/ 957210 w 2527444"/>
              <a:gd name="connsiteY117" fmla="*/ 748305 h 1196943"/>
              <a:gd name="connsiteX118" fmla="*/ 919536 w 2527444"/>
              <a:gd name="connsiteY118" fmla="*/ 710631 h 1196943"/>
              <a:gd name="connsiteX119" fmla="*/ 957210 w 2527444"/>
              <a:gd name="connsiteY119" fmla="*/ 672957 h 1196943"/>
              <a:gd name="connsiteX120" fmla="*/ 650698 w 2527444"/>
              <a:gd name="connsiteY120" fmla="*/ 672957 h 1196943"/>
              <a:gd name="connsiteX121" fmla="*/ 688372 w 2527444"/>
              <a:gd name="connsiteY121" fmla="*/ 710631 h 1196943"/>
              <a:gd name="connsiteX122" fmla="*/ 650698 w 2527444"/>
              <a:gd name="connsiteY122" fmla="*/ 748305 h 1196943"/>
              <a:gd name="connsiteX123" fmla="*/ 613024 w 2527444"/>
              <a:gd name="connsiteY123" fmla="*/ 710631 h 1196943"/>
              <a:gd name="connsiteX124" fmla="*/ 650698 w 2527444"/>
              <a:gd name="connsiteY124" fmla="*/ 672957 h 1196943"/>
              <a:gd name="connsiteX125" fmla="*/ 344186 w 2527444"/>
              <a:gd name="connsiteY125" fmla="*/ 672957 h 1196943"/>
              <a:gd name="connsiteX126" fmla="*/ 381860 w 2527444"/>
              <a:gd name="connsiteY126" fmla="*/ 710631 h 1196943"/>
              <a:gd name="connsiteX127" fmla="*/ 344186 w 2527444"/>
              <a:gd name="connsiteY127" fmla="*/ 748305 h 1196943"/>
              <a:gd name="connsiteX128" fmla="*/ 306512 w 2527444"/>
              <a:gd name="connsiteY128" fmla="*/ 710631 h 1196943"/>
              <a:gd name="connsiteX129" fmla="*/ 344186 w 2527444"/>
              <a:gd name="connsiteY129" fmla="*/ 672957 h 1196943"/>
              <a:gd name="connsiteX130" fmla="*/ 37674 w 2527444"/>
              <a:gd name="connsiteY130" fmla="*/ 672957 h 1196943"/>
              <a:gd name="connsiteX131" fmla="*/ 75348 w 2527444"/>
              <a:gd name="connsiteY131" fmla="*/ 710631 h 1196943"/>
              <a:gd name="connsiteX132" fmla="*/ 37674 w 2527444"/>
              <a:gd name="connsiteY132" fmla="*/ 748305 h 1196943"/>
              <a:gd name="connsiteX133" fmla="*/ 0 w 2527444"/>
              <a:gd name="connsiteY133" fmla="*/ 710631 h 1196943"/>
              <a:gd name="connsiteX134" fmla="*/ 37674 w 2527444"/>
              <a:gd name="connsiteY134" fmla="*/ 672957 h 1196943"/>
              <a:gd name="connsiteX135" fmla="*/ 2489770 w 2527444"/>
              <a:gd name="connsiteY135" fmla="*/ 448638 h 1196943"/>
              <a:gd name="connsiteX136" fmla="*/ 2527444 w 2527444"/>
              <a:gd name="connsiteY136" fmla="*/ 486312 h 1196943"/>
              <a:gd name="connsiteX137" fmla="*/ 2489770 w 2527444"/>
              <a:gd name="connsiteY137" fmla="*/ 523986 h 1196943"/>
              <a:gd name="connsiteX138" fmla="*/ 2452096 w 2527444"/>
              <a:gd name="connsiteY138" fmla="*/ 486312 h 1196943"/>
              <a:gd name="connsiteX139" fmla="*/ 2489770 w 2527444"/>
              <a:gd name="connsiteY139" fmla="*/ 448638 h 1196943"/>
              <a:gd name="connsiteX140" fmla="*/ 2183258 w 2527444"/>
              <a:gd name="connsiteY140" fmla="*/ 448638 h 1196943"/>
              <a:gd name="connsiteX141" fmla="*/ 2220932 w 2527444"/>
              <a:gd name="connsiteY141" fmla="*/ 486312 h 1196943"/>
              <a:gd name="connsiteX142" fmla="*/ 2183258 w 2527444"/>
              <a:gd name="connsiteY142" fmla="*/ 523986 h 1196943"/>
              <a:gd name="connsiteX143" fmla="*/ 2145584 w 2527444"/>
              <a:gd name="connsiteY143" fmla="*/ 486312 h 1196943"/>
              <a:gd name="connsiteX144" fmla="*/ 2183258 w 2527444"/>
              <a:gd name="connsiteY144" fmla="*/ 448638 h 1196943"/>
              <a:gd name="connsiteX145" fmla="*/ 1876746 w 2527444"/>
              <a:gd name="connsiteY145" fmla="*/ 448638 h 1196943"/>
              <a:gd name="connsiteX146" fmla="*/ 1914420 w 2527444"/>
              <a:gd name="connsiteY146" fmla="*/ 486312 h 1196943"/>
              <a:gd name="connsiteX147" fmla="*/ 1876746 w 2527444"/>
              <a:gd name="connsiteY147" fmla="*/ 523986 h 1196943"/>
              <a:gd name="connsiteX148" fmla="*/ 1839072 w 2527444"/>
              <a:gd name="connsiteY148" fmla="*/ 486312 h 1196943"/>
              <a:gd name="connsiteX149" fmla="*/ 1876746 w 2527444"/>
              <a:gd name="connsiteY149" fmla="*/ 448638 h 1196943"/>
              <a:gd name="connsiteX150" fmla="*/ 1570234 w 2527444"/>
              <a:gd name="connsiteY150" fmla="*/ 448638 h 1196943"/>
              <a:gd name="connsiteX151" fmla="*/ 1607908 w 2527444"/>
              <a:gd name="connsiteY151" fmla="*/ 486312 h 1196943"/>
              <a:gd name="connsiteX152" fmla="*/ 1570234 w 2527444"/>
              <a:gd name="connsiteY152" fmla="*/ 523986 h 1196943"/>
              <a:gd name="connsiteX153" fmla="*/ 1532560 w 2527444"/>
              <a:gd name="connsiteY153" fmla="*/ 486312 h 1196943"/>
              <a:gd name="connsiteX154" fmla="*/ 1570234 w 2527444"/>
              <a:gd name="connsiteY154" fmla="*/ 448638 h 1196943"/>
              <a:gd name="connsiteX155" fmla="*/ 1263722 w 2527444"/>
              <a:gd name="connsiteY155" fmla="*/ 448638 h 1196943"/>
              <a:gd name="connsiteX156" fmla="*/ 1301396 w 2527444"/>
              <a:gd name="connsiteY156" fmla="*/ 486312 h 1196943"/>
              <a:gd name="connsiteX157" fmla="*/ 1263722 w 2527444"/>
              <a:gd name="connsiteY157" fmla="*/ 523986 h 1196943"/>
              <a:gd name="connsiteX158" fmla="*/ 1226048 w 2527444"/>
              <a:gd name="connsiteY158" fmla="*/ 486312 h 1196943"/>
              <a:gd name="connsiteX159" fmla="*/ 1263722 w 2527444"/>
              <a:gd name="connsiteY159" fmla="*/ 448638 h 1196943"/>
              <a:gd name="connsiteX160" fmla="*/ 957210 w 2527444"/>
              <a:gd name="connsiteY160" fmla="*/ 448638 h 1196943"/>
              <a:gd name="connsiteX161" fmla="*/ 994884 w 2527444"/>
              <a:gd name="connsiteY161" fmla="*/ 486312 h 1196943"/>
              <a:gd name="connsiteX162" fmla="*/ 957210 w 2527444"/>
              <a:gd name="connsiteY162" fmla="*/ 523986 h 1196943"/>
              <a:gd name="connsiteX163" fmla="*/ 919536 w 2527444"/>
              <a:gd name="connsiteY163" fmla="*/ 486312 h 1196943"/>
              <a:gd name="connsiteX164" fmla="*/ 957210 w 2527444"/>
              <a:gd name="connsiteY164" fmla="*/ 448638 h 1196943"/>
              <a:gd name="connsiteX165" fmla="*/ 650698 w 2527444"/>
              <a:gd name="connsiteY165" fmla="*/ 448638 h 1196943"/>
              <a:gd name="connsiteX166" fmla="*/ 688372 w 2527444"/>
              <a:gd name="connsiteY166" fmla="*/ 486312 h 1196943"/>
              <a:gd name="connsiteX167" fmla="*/ 650698 w 2527444"/>
              <a:gd name="connsiteY167" fmla="*/ 523986 h 1196943"/>
              <a:gd name="connsiteX168" fmla="*/ 613024 w 2527444"/>
              <a:gd name="connsiteY168" fmla="*/ 486312 h 1196943"/>
              <a:gd name="connsiteX169" fmla="*/ 650698 w 2527444"/>
              <a:gd name="connsiteY169" fmla="*/ 448638 h 1196943"/>
              <a:gd name="connsiteX170" fmla="*/ 344186 w 2527444"/>
              <a:gd name="connsiteY170" fmla="*/ 448638 h 1196943"/>
              <a:gd name="connsiteX171" fmla="*/ 381860 w 2527444"/>
              <a:gd name="connsiteY171" fmla="*/ 486312 h 1196943"/>
              <a:gd name="connsiteX172" fmla="*/ 344186 w 2527444"/>
              <a:gd name="connsiteY172" fmla="*/ 523986 h 1196943"/>
              <a:gd name="connsiteX173" fmla="*/ 306512 w 2527444"/>
              <a:gd name="connsiteY173" fmla="*/ 486312 h 1196943"/>
              <a:gd name="connsiteX174" fmla="*/ 344186 w 2527444"/>
              <a:gd name="connsiteY174" fmla="*/ 448638 h 1196943"/>
              <a:gd name="connsiteX175" fmla="*/ 37674 w 2527444"/>
              <a:gd name="connsiteY175" fmla="*/ 448638 h 1196943"/>
              <a:gd name="connsiteX176" fmla="*/ 75348 w 2527444"/>
              <a:gd name="connsiteY176" fmla="*/ 486312 h 1196943"/>
              <a:gd name="connsiteX177" fmla="*/ 37674 w 2527444"/>
              <a:gd name="connsiteY177" fmla="*/ 523986 h 1196943"/>
              <a:gd name="connsiteX178" fmla="*/ 0 w 2527444"/>
              <a:gd name="connsiteY178" fmla="*/ 486312 h 1196943"/>
              <a:gd name="connsiteX179" fmla="*/ 37674 w 2527444"/>
              <a:gd name="connsiteY179" fmla="*/ 448638 h 1196943"/>
              <a:gd name="connsiteX180" fmla="*/ 2489770 w 2527444"/>
              <a:gd name="connsiteY180" fmla="*/ 224319 h 1196943"/>
              <a:gd name="connsiteX181" fmla="*/ 2527444 w 2527444"/>
              <a:gd name="connsiteY181" fmla="*/ 261993 h 1196943"/>
              <a:gd name="connsiteX182" fmla="*/ 2489770 w 2527444"/>
              <a:gd name="connsiteY182" fmla="*/ 299667 h 1196943"/>
              <a:gd name="connsiteX183" fmla="*/ 2452096 w 2527444"/>
              <a:gd name="connsiteY183" fmla="*/ 261993 h 1196943"/>
              <a:gd name="connsiteX184" fmla="*/ 2489770 w 2527444"/>
              <a:gd name="connsiteY184" fmla="*/ 224319 h 1196943"/>
              <a:gd name="connsiteX185" fmla="*/ 2183258 w 2527444"/>
              <a:gd name="connsiteY185" fmla="*/ 224319 h 1196943"/>
              <a:gd name="connsiteX186" fmla="*/ 2220932 w 2527444"/>
              <a:gd name="connsiteY186" fmla="*/ 261993 h 1196943"/>
              <a:gd name="connsiteX187" fmla="*/ 2183258 w 2527444"/>
              <a:gd name="connsiteY187" fmla="*/ 299667 h 1196943"/>
              <a:gd name="connsiteX188" fmla="*/ 2145584 w 2527444"/>
              <a:gd name="connsiteY188" fmla="*/ 261993 h 1196943"/>
              <a:gd name="connsiteX189" fmla="*/ 2183258 w 2527444"/>
              <a:gd name="connsiteY189" fmla="*/ 224319 h 1196943"/>
              <a:gd name="connsiteX190" fmla="*/ 1876746 w 2527444"/>
              <a:gd name="connsiteY190" fmla="*/ 224319 h 1196943"/>
              <a:gd name="connsiteX191" fmla="*/ 1914420 w 2527444"/>
              <a:gd name="connsiteY191" fmla="*/ 261993 h 1196943"/>
              <a:gd name="connsiteX192" fmla="*/ 1876746 w 2527444"/>
              <a:gd name="connsiteY192" fmla="*/ 299667 h 1196943"/>
              <a:gd name="connsiteX193" fmla="*/ 1839072 w 2527444"/>
              <a:gd name="connsiteY193" fmla="*/ 261993 h 1196943"/>
              <a:gd name="connsiteX194" fmla="*/ 1876746 w 2527444"/>
              <a:gd name="connsiteY194" fmla="*/ 224319 h 1196943"/>
              <a:gd name="connsiteX195" fmla="*/ 1570234 w 2527444"/>
              <a:gd name="connsiteY195" fmla="*/ 224319 h 1196943"/>
              <a:gd name="connsiteX196" fmla="*/ 1607908 w 2527444"/>
              <a:gd name="connsiteY196" fmla="*/ 261993 h 1196943"/>
              <a:gd name="connsiteX197" fmla="*/ 1570234 w 2527444"/>
              <a:gd name="connsiteY197" fmla="*/ 299667 h 1196943"/>
              <a:gd name="connsiteX198" fmla="*/ 1532560 w 2527444"/>
              <a:gd name="connsiteY198" fmla="*/ 261993 h 1196943"/>
              <a:gd name="connsiteX199" fmla="*/ 1570234 w 2527444"/>
              <a:gd name="connsiteY199" fmla="*/ 224319 h 1196943"/>
              <a:gd name="connsiteX200" fmla="*/ 1263722 w 2527444"/>
              <a:gd name="connsiteY200" fmla="*/ 224319 h 1196943"/>
              <a:gd name="connsiteX201" fmla="*/ 1301396 w 2527444"/>
              <a:gd name="connsiteY201" fmla="*/ 261993 h 1196943"/>
              <a:gd name="connsiteX202" fmla="*/ 1263722 w 2527444"/>
              <a:gd name="connsiteY202" fmla="*/ 299667 h 1196943"/>
              <a:gd name="connsiteX203" fmla="*/ 1226048 w 2527444"/>
              <a:gd name="connsiteY203" fmla="*/ 261993 h 1196943"/>
              <a:gd name="connsiteX204" fmla="*/ 1263722 w 2527444"/>
              <a:gd name="connsiteY204" fmla="*/ 224319 h 1196943"/>
              <a:gd name="connsiteX205" fmla="*/ 957210 w 2527444"/>
              <a:gd name="connsiteY205" fmla="*/ 224319 h 1196943"/>
              <a:gd name="connsiteX206" fmla="*/ 994884 w 2527444"/>
              <a:gd name="connsiteY206" fmla="*/ 261993 h 1196943"/>
              <a:gd name="connsiteX207" fmla="*/ 957210 w 2527444"/>
              <a:gd name="connsiteY207" fmla="*/ 299667 h 1196943"/>
              <a:gd name="connsiteX208" fmla="*/ 919536 w 2527444"/>
              <a:gd name="connsiteY208" fmla="*/ 261993 h 1196943"/>
              <a:gd name="connsiteX209" fmla="*/ 957210 w 2527444"/>
              <a:gd name="connsiteY209" fmla="*/ 224319 h 1196943"/>
              <a:gd name="connsiteX210" fmla="*/ 650698 w 2527444"/>
              <a:gd name="connsiteY210" fmla="*/ 224319 h 1196943"/>
              <a:gd name="connsiteX211" fmla="*/ 688372 w 2527444"/>
              <a:gd name="connsiteY211" fmla="*/ 261993 h 1196943"/>
              <a:gd name="connsiteX212" fmla="*/ 650698 w 2527444"/>
              <a:gd name="connsiteY212" fmla="*/ 299667 h 1196943"/>
              <a:gd name="connsiteX213" fmla="*/ 613024 w 2527444"/>
              <a:gd name="connsiteY213" fmla="*/ 261993 h 1196943"/>
              <a:gd name="connsiteX214" fmla="*/ 650698 w 2527444"/>
              <a:gd name="connsiteY214" fmla="*/ 224319 h 1196943"/>
              <a:gd name="connsiteX215" fmla="*/ 344186 w 2527444"/>
              <a:gd name="connsiteY215" fmla="*/ 224319 h 1196943"/>
              <a:gd name="connsiteX216" fmla="*/ 381860 w 2527444"/>
              <a:gd name="connsiteY216" fmla="*/ 261993 h 1196943"/>
              <a:gd name="connsiteX217" fmla="*/ 344186 w 2527444"/>
              <a:gd name="connsiteY217" fmla="*/ 299667 h 1196943"/>
              <a:gd name="connsiteX218" fmla="*/ 306512 w 2527444"/>
              <a:gd name="connsiteY218" fmla="*/ 261993 h 1196943"/>
              <a:gd name="connsiteX219" fmla="*/ 344186 w 2527444"/>
              <a:gd name="connsiteY219" fmla="*/ 224319 h 1196943"/>
              <a:gd name="connsiteX220" fmla="*/ 37674 w 2527444"/>
              <a:gd name="connsiteY220" fmla="*/ 224319 h 1196943"/>
              <a:gd name="connsiteX221" fmla="*/ 75348 w 2527444"/>
              <a:gd name="connsiteY221" fmla="*/ 261993 h 1196943"/>
              <a:gd name="connsiteX222" fmla="*/ 37674 w 2527444"/>
              <a:gd name="connsiteY222" fmla="*/ 299667 h 1196943"/>
              <a:gd name="connsiteX223" fmla="*/ 0 w 2527444"/>
              <a:gd name="connsiteY223" fmla="*/ 261993 h 1196943"/>
              <a:gd name="connsiteX224" fmla="*/ 37674 w 2527444"/>
              <a:gd name="connsiteY224" fmla="*/ 224319 h 1196943"/>
              <a:gd name="connsiteX225" fmla="*/ 2489770 w 2527444"/>
              <a:gd name="connsiteY225" fmla="*/ 0 h 1196943"/>
              <a:gd name="connsiteX226" fmla="*/ 2527444 w 2527444"/>
              <a:gd name="connsiteY226" fmla="*/ 37674 h 1196943"/>
              <a:gd name="connsiteX227" fmla="*/ 2489770 w 2527444"/>
              <a:gd name="connsiteY227" fmla="*/ 75348 h 1196943"/>
              <a:gd name="connsiteX228" fmla="*/ 2452096 w 2527444"/>
              <a:gd name="connsiteY228" fmla="*/ 37674 h 1196943"/>
              <a:gd name="connsiteX229" fmla="*/ 2489770 w 2527444"/>
              <a:gd name="connsiteY229" fmla="*/ 0 h 1196943"/>
              <a:gd name="connsiteX230" fmla="*/ 2183258 w 2527444"/>
              <a:gd name="connsiteY230" fmla="*/ 0 h 1196943"/>
              <a:gd name="connsiteX231" fmla="*/ 2220932 w 2527444"/>
              <a:gd name="connsiteY231" fmla="*/ 37674 h 1196943"/>
              <a:gd name="connsiteX232" fmla="*/ 2183258 w 2527444"/>
              <a:gd name="connsiteY232" fmla="*/ 75348 h 1196943"/>
              <a:gd name="connsiteX233" fmla="*/ 2145584 w 2527444"/>
              <a:gd name="connsiteY233" fmla="*/ 37674 h 1196943"/>
              <a:gd name="connsiteX234" fmla="*/ 2183258 w 2527444"/>
              <a:gd name="connsiteY234" fmla="*/ 0 h 1196943"/>
              <a:gd name="connsiteX235" fmla="*/ 1876746 w 2527444"/>
              <a:gd name="connsiteY235" fmla="*/ 0 h 1196943"/>
              <a:gd name="connsiteX236" fmla="*/ 1914420 w 2527444"/>
              <a:gd name="connsiteY236" fmla="*/ 37674 h 1196943"/>
              <a:gd name="connsiteX237" fmla="*/ 1876746 w 2527444"/>
              <a:gd name="connsiteY237" fmla="*/ 75348 h 1196943"/>
              <a:gd name="connsiteX238" fmla="*/ 1839072 w 2527444"/>
              <a:gd name="connsiteY238" fmla="*/ 37674 h 1196943"/>
              <a:gd name="connsiteX239" fmla="*/ 1876746 w 2527444"/>
              <a:gd name="connsiteY239" fmla="*/ 0 h 1196943"/>
              <a:gd name="connsiteX240" fmla="*/ 1570234 w 2527444"/>
              <a:gd name="connsiteY240" fmla="*/ 0 h 1196943"/>
              <a:gd name="connsiteX241" fmla="*/ 1607908 w 2527444"/>
              <a:gd name="connsiteY241" fmla="*/ 37674 h 1196943"/>
              <a:gd name="connsiteX242" fmla="*/ 1570234 w 2527444"/>
              <a:gd name="connsiteY242" fmla="*/ 75348 h 1196943"/>
              <a:gd name="connsiteX243" fmla="*/ 1532560 w 2527444"/>
              <a:gd name="connsiteY243" fmla="*/ 37674 h 1196943"/>
              <a:gd name="connsiteX244" fmla="*/ 1570234 w 2527444"/>
              <a:gd name="connsiteY244" fmla="*/ 0 h 1196943"/>
              <a:gd name="connsiteX245" fmla="*/ 1263722 w 2527444"/>
              <a:gd name="connsiteY245" fmla="*/ 0 h 1196943"/>
              <a:gd name="connsiteX246" fmla="*/ 1301396 w 2527444"/>
              <a:gd name="connsiteY246" fmla="*/ 37674 h 1196943"/>
              <a:gd name="connsiteX247" fmla="*/ 1263722 w 2527444"/>
              <a:gd name="connsiteY247" fmla="*/ 75348 h 1196943"/>
              <a:gd name="connsiteX248" fmla="*/ 1226048 w 2527444"/>
              <a:gd name="connsiteY248" fmla="*/ 37674 h 1196943"/>
              <a:gd name="connsiteX249" fmla="*/ 1263722 w 2527444"/>
              <a:gd name="connsiteY249" fmla="*/ 0 h 1196943"/>
              <a:gd name="connsiteX250" fmla="*/ 957210 w 2527444"/>
              <a:gd name="connsiteY250" fmla="*/ 0 h 1196943"/>
              <a:gd name="connsiteX251" fmla="*/ 994884 w 2527444"/>
              <a:gd name="connsiteY251" fmla="*/ 37674 h 1196943"/>
              <a:gd name="connsiteX252" fmla="*/ 957210 w 2527444"/>
              <a:gd name="connsiteY252" fmla="*/ 75348 h 1196943"/>
              <a:gd name="connsiteX253" fmla="*/ 919536 w 2527444"/>
              <a:gd name="connsiteY253" fmla="*/ 37674 h 1196943"/>
              <a:gd name="connsiteX254" fmla="*/ 957210 w 2527444"/>
              <a:gd name="connsiteY254" fmla="*/ 0 h 1196943"/>
              <a:gd name="connsiteX255" fmla="*/ 650698 w 2527444"/>
              <a:gd name="connsiteY255" fmla="*/ 0 h 1196943"/>
              <a:gd name="connsiteX256" fmla="*/ 688372 w 2527444"/>
              <a:gd name="connsiteY256" fmla="*/ 37674 h 1196943"/>
              <a:gd name="connsiteX257" fmla="*/ 650698 w 2527444"/>
              <a:gd name="connsiteY257" fmla="*/ 75348 h 1196943"/>
              <a:gd name="connsiteX258" fmla="*/ 613024 w 2527444"/>
              <a:gd name="connsiteY258" fmla="*/ 37674 h 1196943"/>
              <a:gd name="connsiteX259" fmla="*/ 650698 w 2527444"/>
              <a:gd name="connsiteY259" fmla="*/ 0 h 1196943"/>
              <a:gd name="connsiteX260" fmla="*/ 344186 w 2527444"/>
              <a:gd name="connsiteY260" fmla="*/ 0 h 1196943"/>
              <a:gd name="connsiteX261" fmla="*/ 381860 w 2527444"/>
              <a:gd name="connsiteY261" fmla="*/ 37674 h 1196943"/>
              <a:gd name="connsiteX262" fmla="*/ 344186 w 2527444"/>
              <a:gd name="connsiteY262" fmla="*/ 75348 h 1196943"/>
              <a:gd name="connsiteX263" fmla="*/ 306512 w 2527444"/>
              <a:gd name="connsiteY263" fmla="*/ 37674 h 1196943"/>
              <a:gd name="connsiteX264" fmla="*/ 344186 w 2527444"/>
              <a:gd name="connsiteY264" fmla="*/ 0 h 1196943"/>
              <a:gd name="connsiteX265" fmla="*/ 37674 w 2527444"/>
              <a:gd name="connsiteY265" fmla="*/ 0 h 1196943"/>
              <a:gd name="connsiteX266" fmla="*/ 75348 w 2527444"/>
              <a:gd name="connsiteY266" fmla="*/ 37674 h 1196943"/>
              <a:gd name="connsiteX267" fmla="*/ 37674 w 2527444"/>
              <a:gd name="connsiteY267" fmla="*/ 75348 h 1196943"/>
              <a:gd name="connsiteX268" fmla="*/ 0 w 2527444"/>
              <a:gd name="connsiteY268" fmla="*/ 37674 h 1196943"/>
              <a:gd name="connsiteX269" fmla="*/ 37674 w 2527444"/>
              <a:gd name="connsiteY269" fmla="*/ 0 h 119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</a:cxnLst>
            <a:rect l="l" t="t" r="r" b="b"/>
            <a:pathLst>
              <a:path w="2527444" h="1196943">
                <a:moveTo>
                  <a:pt x="2489770" y="1121595"/>
                </a:moveTo>
                <a:cubicBezTo>
                  <a:pt x="2510577" y="1121595"/>
                  <a:pt x="2527444" y="1138462"/>
                  <a:pt x="2527444" y="1159269"/>
                </a:cubicBezTo>
                <a:cubicBezTo>
                  <a:pt x="2527444" y="1180076"/>
                  <a:pt x="2510577" y="1196943"/>
                  <a:pt x="2489770" y="1196943"/>
                </a:cubicBezTo>
                <a:cubicBezTo>
                  <a:pt x="2468963" y="1196943"/>
                  <a:pt x="2452096" y="1180076"/>
                  <a:pt x="2452096" y="1159269"/>
                </a:cubicBezTo>
                <a:cubicBezTo>
                  <a:pt x="2452096" y="1138462"/>
                  <a:pt x="2468963" y="1121595"/>
                  <a:pt x="2489770" y="1121595"/>
                </a:cubicBezTo>
                <a:close/>
                <a:moveTo>
                  <a:pt x="2183258" y="1121595"/>
                </a:moveTo>
                <a:cubicBezTo>
                  <a:pt x="2204065" y="1121595"/>
                  <a:pt x="2220932" y="1138462"/>
                  <a:pt x="2220932" y="1159269"/>
                </a:cubicBezTo>
                <a:cubicBezTo>
                  <a:pt x="2220932" y="1180076"/>
                  <a:pt x="2204065" y="1196943"/>
                  <a:pt x="2183258" y="1196943"/>
                </a:cubicBezTo>
                <a:cubicBezTo>
                  <a:pt x="2162451" y="1196943"/>
                  <a:pt x="2145584" y="1180076"/>
                  <a:pt x="2145584" y="1159269"/>
                </a:cubicBezTo>
                <a:cubicBezTo>
                  <a:pt x="2145584" y="1138462"/>
                  <a:pt x="2162451" y="1121595"/>
                  <a:pt x="2183258" y="1121595"/>
                </a:cubicBezTo>
                <a:close/>
                <a:moveTo>
                  <a:pt x="1876746" y="1121595"/>
                </a:moveTo>
                <a:cubicBezTo>
                  <a:pt x="1897553" y="1121595"/>
                  <a:pt x="1914420" y="1138462"/>
                  <a:pt x="1914420" y="1159269"/>
                </a:cubicBezTo>
                <a:cubicBezTo>
                  <a:pt x="1914420" y="1180076"/>
                  <a:pt x="1897553" y="1196943"/>
                  <a:pt x="1876746" y="1196943"/>
                </a:cubicBezTo>
                <a:cubicBezTo>
                  <a:pt x="1855939" y="1196943"/>
                  <a:pt x="1839072" y="1180076"/>
                  <a:pt x="1839072" y="1159269"/>
                </a:cubicBezTo>
                <a:cubicBezTo>
                  <a:pt x="1839072" y="1138462"/>
                  <a:pt x="1855939" y="1121595"/>
                  <a:pt x="1876746" y="1121595"/>
                </a:cubicBezTo>
                <a:close/>
                <a:moveTo>
                  <a:pt x="1570234" y="1121595"/>
                </a:moveTo>
                <a:cubicBezTo>
                  <a:pt x="1591041" y="1121595"/>
                  <a:pt x="1607908" y="1138462"/>
                  <a:pt x="1607908" y="1159269"/>
                </a:cubicBezTo>
                <a:cubicBezTo>
                  <a:pt x="1607908" y="1180076"/>
                  <a:pt x="1591041" y="1196943"/>
                  <a:pt x="1570234" y="1196943"/>
                </a:cubicBezTo>
                <a:cubicBezTo>
                  <a:pt x="1549427" y="1196943"/>
                  <a:pt x="1532560" y="1180076"/>
                  <a:pt x="1532560" y="1159269"/>
                </a:cubicBezTo>
                <a:cubicBezTo>
                  <a:pt x="1532560" y="1138462"/>
                  <a:pt x="1549427" y="1121595"/>
                  <a:pt x="1570234" y="1121595"/>
                </a:cubicBezTo>
                <a:close/>
                <a:moveTo>
                  <a:pt x="1263722" y="1121595"/>
                </a:moveTo>
                <a:cubicBezTo>
                  <a:pt x="1284529" y="1121595"/>
                  <a:pt x="1301396" y="1138462"/>
                  <a:pt x="1301396" y="1159269"/>
                </a:cubicBezTo>
                <a:cubicBezTo>
                  <a:pt x="1301396" y="1180076"/>
                  <a:pt x="1284529" y="1196943"/>
                  <a:pt x="1263722" y="1196943"/>
                </a:cubicBezTo>
                <a:cubicBezTo>
                  <a:pt x="1242915" y="1196943"/>
                  <a:pt x="1226048" y="1180076"/>
                  <a:pt x="1226048" y="1159269"/>
                </a:cubicBezTo>
                <a:cubicBezTo>
                  <a:pt x="1226048" y="1138462"/>
                  <a:pt x="1242915" y="1121595"/>
                  <a:pt x="1263722" y="1121595"/>
                </a:cubicBezTo>
                <a:close/>
                <a:moveTo>
                  <a:pt x="957210" y="1121595"/>
                </a:moveTo>
                <a:cubicBezTo>
                  <a:pt x="978017" y="1121595"/>
                  <a:pt x="994884" y="1138462"/>
                  <a:pt x="994884" y="1159269"/>
                </a:cubicBezTo>
                <a:cubicBezTo>
                  <a:pt x="994884" y="1180076"/>
                  <a:pt x="978017" y="1196943"/>
                  <a:pt x="957210" y="1196943"/>
                </a:cubicBezTo>
                <a:cubicBezTo>
                  <a:pt x="936403" y="1196943"/>
                  <a:pt x="919536" y="1180076"/>
                  <a:pt x="919536" y="1159269"/>
                </a:cubicBezTo>
                <a:cubicBezTo>
                  <a:pt x="919536" y="1138462"/>
                  <a:pt x="936403" y="1121595"/>
                  <a:pt x="957210" y="1121595"/>
                </a:cubicBezTo>
                <a:close/>
                <a:moveTo>
                  <a:pt x="650698" y="1121595"/>
                </a:moveTo>
                <a:cubicBezTo>
                  <a:pt x="671505" y="1121595"/>
                  <a:pt x="688372" y="1138462"/>
                  <a:pt x="688372" y="1159269"/>
                </a:cubicBezTo>
                <a:cubicBezTo>
                  <a:pt x="688372" y="1180076"/>
                  <a:pt x="671505" y="1196943"/>
                  <a:pt x="650698" y="1196943"/>
                </a:cubicBezTo>
                <a:cubicBezTo>
                  <a:pt x="629891" y="1196943"/>
                  <a:pt x="613024" y="1180076"/>
                  <a:pt x="613024" y="1159269"/>
                </a:cubicBezTo>
                <a:cubicBezTo>
                  <a:pt x="613024" y="1138462"/>
                  <a:pt x="629891" y="1121595"/>
                  <a:pt x="650698" y="1121595"/>
                </a:cubicBezTo>
                <a:close/>
                <a:moveTo>
                  <a:pt x="344186" y="1121595"/>
                </a:moveTo>
                <a:cubicBezTo>
                  <a:pt x="364993" y="1121595"/>
                  <a:pt x="381860" y="1138462"/>
                  <a:pt x="381860" y="1159269"/>
                </a:cubicBezTo>
                <a:cubicBezTo>
                  <a:pt x="381860" y="1180076"/>
                  <a:pt x="364993" y="1196943"/>
                  <a:pt x="344186" y="1196943"/>
                </a:cubicBezTo>
                <a:cubicBezTo>
                  <a:pt x="323379" y="1196943"/>
                  <a:pt x="306512" y="1180076"/>
                  <a:pt x="306512" y="1159269"/>
                </a:cubicBezTo>
                <a:cubicBezTo>
                  <a:pt x="306512" y="1138462"/>
                  <a:pt x="323379" y="1121595"/>
                  <a:pt x="344186" y="1121595"/>
                </a:cubicBezTo>
                <a:close/>
                <a:moveTo>
                  <a:pt x="37674" y="1121595"/>
                </a:moveTo>
                <a:cubicBezTo>
                  <a:pt x="58481" y="1121595"/>
                  <a:pt x="75348" y="1138462"/>
                  <a:pt x="75348" y="1159269"/>
                </a:cubicBezTo>
                <a:cubicBezTo>
                  <a:pt x="75348" y="1180076"/>
                  <a:pt x="58481" y="1196943"/>
                  <a:pt x="37674" y="1196943"/>
                </a:cubicBezTo>
                <a:cubicBezTo>
                  <a:pt x="16867" y="1196943"/>
                  <a:pt x="0" y="1180076"/>
                  <a:pt x="0" y="1159269"/>
                </a:cubicBezTo>
                <a:cubicBezTo>
                  <a:pt x="0" y="1138462"/>
                  <a:pt x="16867" y="1121595"/>
                  <a:pt x="37674" y="1121595"/>
                </a:cubicBezTo>
                <a:close/>
                <a:moveTo>
                  <a:pt x="2489770" y="897276"/>
                </a:moveTo>
                <a:cubicBezTo>
                  <a:pt x="2510577" y="897276"/>
                  <a:pt x="2527444" y="914143"/>
                  <a:pt x="2527444" y="934950"/>
                </a:cubicBezTo>
                <a:cubicBezTo>
                  <a:pt x="2527444" y="955757"/>
                  <a:pt x="2510577" y="972624"/>
                  <a:pt x="2489770" y="972624"/>
                </a:cubicBezTo>
                <a:cubicBezTo>
                  <a:pt x="2468963" y="972624"/>
                  <a:pt x="2452096" y="955757"/>
                  <a:pt x="2452096" y="934950"/>
                </a:cubicBezTo>
                <a:cubicBezTo>
                  <a:pt x="2452096" y="914143"/>
                  <a:pt x="2468963" y="897276"/>
                  <a:pt x="2489770" y="897276"/>
                </a:cubicBezTo>
                <a:close/>
                <a:moveTo>
                  <a:pt x="2183258" y="897276"/>
                </a:moveTo>
                <a:cubicBezTo>
                  <a:pt x="2204065" y="897276"/>
                  <a:pt x="2220932" y="914143"/>
                  <a:pt x="2220932" y="934950"/>
                </a:cubicBezTo>
                <a:cubicBezTo>
                  <a:pt x="2220932" y="955757"/>
                  <a:pt x="2204065" y="972624"/>
                  <a:pt x="2183258" y="972624"/>
                </a:cubicBezTo>
                <a:cubicBezTo>
                  <a:pt x="2162451" y="972624"/>
                  <a:pt x="2145584" y="955757"/>
                  <a:pt x="2145584" y="934950"/>
                </a:cubicBezTo>
                <a:cubicBezTo>
                  <a:pt x="2145584" y="914143"/>
                  <a:pt x="2162451" y="897276"/>
                  <a:pt x="2183258" y="897276"/>
                </a:cubicBezTo>
                <a:close/>
                <a:moveTo>
                  <a:pt x="1876746" y="897276"/>
                </a:moveTo>
                <a:cubicBezTo>
                  <a:pt x="1897553" y="897276"/>
                  <a:pt x="1914420" y="914143"/>
                  <a:pt x="1914420" y="934950"/>
                </a:cubicBezTo>
                <a:cubicBezTo>
                  <a:pt x="1914420" y="955757"/>
                  <a:pt x="1897553" y="972624"/>
                  <a:pt x="1876746" y="972624"/>
                </a:cubicBezTo>
                <a:cubicBezTo>
                  <a:pt x="1855939" y="972624"/>
                  <a:pt x="1839072" y="955757"/>
                  <a:pt x="1839072" y="934950"/>
                </a:cubicBezTo>
                <a:cubicBezTo>
                  <a:pt x="1839072" y="914143"/>
                  <a:pt x="1855939" y="897276"/>
                  <a:pt x="1876746" y="897276"/>
                </a:cubicBezTo>
                <a:close/>
                <a:moveTo>
                  <a:pt x="1570234" y="897276"/>
                </a:moveTo>
                <a:cubicBezTo>
                  <a:pt x="1591041" y="897276"/>
                  <a:pt x="1607908" y="914143"/>
                  <a:pt x="1607908" y="934950"/>
                </a:cubicBezTo>
                <a:cubicBezTo>
                  <a:pt x="1607908" y="955757"/>
                  <a:pt x="1591041" y="972624"/>
                  <a:pt x="1570234" y="972624"/>
                </a:cubicBezTo>
                <a:cubicBezTo>
                  <a:pt x="1549427" y="972624"/>
                  <a:pt x="1532560" y="955757"/>
                  <a:pt x="1532560" y="934950"/>
                </a:cubicBezTo>
                <a:cubicBezTo>
                  <a:pt x="1532560" y="914143"/>
                  <a:pt x="1549427" y="897276"/>
                  <a:pt x="1570234" y="897276"/>
                </a:cubicBezTo>
                <a:close/>
                <a:moveTo>
                  <a:pt x="1263722" y="897276"/>
                </a:moveTo>
                <a:cubicBezTo>
                  <a:pt x="1284529" y="897276"/>
                  <a:pt x="1301396" y="914143"/>
                  <a:pt x="1301396" y="934950"/>
                </a:cubicBezTo>
                <a:cubicBezTo>
                  <a:pt x="1301396" y="955757"/>
                  <a:pt x="1284529" y="972624"/>
                  <a:pt x="1263722" y="972624"/>
                </a:cubicBezTo>
                <a:cubicBezTo>
                  <a:pt x="1242915" y="972624"/>
                  <a:pt x="1226048" y="955757"/>
                  <a:pt x="1226048" y="934950"/>
                </a:cubicBezTo>
                <a:cubicBezTo>
                  <a:pt x="1226048" y="914143"/>
                  <a:pt x="1242915" y="897276"/>
                  <a:pt x="1263722" y="897276"/>
                </a:cubicBezTo>
                <a:close/>
                <a:moveTo>
                  <a:pt x="957210" y="897276"/>
                </a:moveTo>
                <a:cubicBezTo>
                  <a:pt x="978017" y="897276"/>
                  <a:pt x="994884" y="914143"/>
                  <a:pt x="994884" y="934950"/>
                </a:cubicBezTo>
                <a:cubicBezTo>
                  <a:pt x="994884" y="955757"/>
                  <a:pt x="978017" y="972624"/>
                  <a:pt x="957210" y="972624"/>
                </a:cubicBezTo>
                <a:cubicBezTo>
                  <a:pt x="936403" y="972624"/>
                  <a:pt x="919536" y="955757"/>
                  <a:pt x="919536" y="934950"/>
                </a:cubicBezTo>
                <a:cubicBezTo>
                  <a:pt x="919536" y="914143"/>
                  <a:pt x="936403" y="897276"/>
                  <a:pt x="957210" y="897276"/>
                </a:cubicBezTo>
                <a:close/>
                <a:moveTo>
                  <a:pt x="650698" y="897276"/>
                </a:moveTo>
                <a:cubicBezTo>
                  <a:pt x="671505" y="897276"/>
                  <a:pt x="688372" y="914143"/>
                  <a:pt x="688372" y="934950"/>
                </a:cubicBezTo>
                <a:cubicBezTo>
                  <a:pt x="688372" y="955757"/>
                  <a:pt x="671505" y="972624"/>
                  <a:pt x="650698" y="972624"/>
                </a:cubicBezTo>
                <a:cubicBezTo>
                  <a:pt x="629891" y="972624"/>
                  <a:pt x="613024" y="955757"/>
                  <a:pt x="613024" y="934950"/>
                </a:cubicBezTo>
                <a:cubicBezTo>
                  <a:pt x="613024" y="914143"/>
                  <a:pt x="629891" y="897276"/>
                  <a:pt x="650698" y="897276"/>
                </a:cubicBezTo>
                <a:close/>
                <a:moveTo>
                  <a:pt x="344186" y="897276"/>
                </a:moveTo>
                <a:cubicBezTo>
                  <a:pt x="364993" y="897276"/>
                  <a:pt x="381860" y="914143"/>
                  <a:pt x="381860" y="934950"/>
                </a:cubicBezTo>
                <a:cubicBezTo>
                  <a:pt x="381860" y="955757"/>
                  <a:pt x="364993" y="972624"/>
                  <a:pt x="344186" y="972624"/>
                </a:cubicBezTo>
                <a:cubicBezTo>
                  <a:pt x="323379" y="972624"/>
                  <a:pt x="306512" y="955757"/>
                  <a:pt x="306512" y="934950"/>
                </a:cubicBezTo>
                <a:cubicBezTo>
                  <a:pt x="306512" y="914143"/>
                  <a:pt x="323379" y="897276"/>
                  <a:pt x="344186" y="897276"/>
                </a:cubicBezTo>
                <a:close/>
                <a:moveTo>
                  <a:pt x="37674" y="897276"/>
                </a:moveTo>
                <a:cubicBezTo>
                  <a:pt x="58481" y="897276"/>
                  <a:pt x="75348" y="914143"/>
                  <a:pt x="75348" y="934950"/>
                </a:cubicBezTo>
                <a:cubicBezTo>
                  <a:pt x="75348" y="955757"/>
                  <a:pt x="58481" y="972624"/>
                  <a:pt x="37674" y="972624"/>
                </a:cubicBezTo>
                <a:cubicBezTo>
                  <a:pt x="16867" y="972624"/>
                  <a:pt x="0" y="955757"/>
                  <a:pt x="0" y="934950"/>
                </a:cubicBezTo>
                <a:cubicBezTo>
                  <a:pt x="0" y="914143"/>
                  <a:pt x="16867" y="897276"/>
                  <a:pt x="37674" y="897276"/>
                </a:cubicBezTo>
                <a:close/>
                <a:moveTo>
                  <a:pt x="2489770" y="672957"/>
                </a:moveTo>
                <a:cubicBezTo>
                  <a:pt x="2510577" y="672957"/>
                  <a:pt x="2527444" y="689824"/>
                  <a:pt x="2527444" y="710631"/>
                </a:cubicBezTo>
                <a:cubicBezTo>
                  <a:pt x="2527444" y="731438"/>
                  <a:pt x="2510577" y="748305"/>
                  <a:pt x="2489770" y="748305"/>
                </a:cubicBezTo>
                <a:cubicBezTo>
                  <a:pt x="2468963" y="748305"/>
                  <a:pt x="2452096" y="731438"/>
                  <a:pt x="2452096" y="710631"/>
                </a:cubicBezTo>
                <a:cubicBezTo>
                  <a:pt x="2452096" y="689824"/>
                  <a:pt x="2468963" y="672957"/>
                  <a:pt x="2489770" y="672957"/>
                </a:cubicBezTo>
                <a:close/>
                <a:moveTo>
                  <a:pt x="2183258" y="672957"/>
                </a:moveTo>
                <a:cubicBezTo>
                  <a:pt x="2204065" y="672957"/>
                  <a:pt x="2220932" y="689824"/>
                  <a:pt x="2220932" y="710631"/>
                </a:cubicBezTo>
                <a:cubicBezTo>
                  <a:pt x="2220932" y="731438"/>
                  <a:pt x="2204065" y="748305"/>
                  <a:pt x="2183258" y="748305"/>
                </a:cubicBezTo>
                <a:cubicBezTo>
                  <a:pt x="2162451" y="748305"/>
                  <a:pt x="2145584" y="731438"/>
                  <a:pt x="2145584" y="710631"/>
                </a:cubicBezTo>
                <a:cubicBezTo>
                  <a:pt x="2145584" y="689824"/>
                  <a:pt x="2162451" y="672957"/>
                  <a:pt x="2183258" y="672957"/>
                </a:cubicBezTo>
                <a:close/>
                <a:moveTo>
                  <a:pt x="1876746" y="672957"/>
                </a:moveTo>
                <a:cubicBezTo>
                  <a:pt x="1897553" y="672957"/>
                  <a:pt x="1914420" y="689824"/>
                  <a:pt x="1914420" y="710631"/>
                </a:cubicBezTo>
                <a:cubicBezTo>
                  <a:pt x="1914420" y="731438"/>
                  <a:pt x="1897553" y="748305"/>
                  <a:pt x="1876746" y="748305"/>
                </a:cubicBezTo>
                <a:cubicBezTo>
                  <a:pt x="1855939" y="748305"/>
                  <a:pt x="1839072" y="731438"/>
                  <a:pt x="1839072" y="710631"/>
                </a:cubicBezTo>
                <a:cubicBezTo>
                  <a:pt x="1839072" y="689824"/>
                  <a:pt x="1855939" y="672957"/>
                  <a:pt x="1876746" y="672957"/>
                </a:cubicBezTo>
                <a:close/>
                <a:moveTo>
                  <a:pt x="1570234" y="672957"/>
                </a:moveTo>
                <a:cubicBezTo>
                  <a:pt x="1591041" y="672957"/>
                  <a:pt x="1607908" y="689824"/>
                  <a:pt x="1607908" y="710631"/>
                </a:cubicBezTo>
                <a:cubicBezTo>
                  <a:pt x="1607908" y="731438"/>
                  <a:pt x="1591041" y="748305"/>
                  <a:pt x="1570234" y="748305"/>
                </a:cubicBezTo>
                <a:cubicBezTo>
                  <a:pt x="1549427" y="748305"/>
                  <a:pt x="1532560" y="731438"/>
                  <a:pt x="1532560" y="710631"/>
                </a:cubicBezTo>
                <a:cubicBezTo>
                  <a:pt x="1532560" y="689824"/>
                  <a:pt x="1549427" y="672957"/>
                  <a:pt x="1570234" y="672957"/>
                </a:cubicBezTo>
                <a:close/>
                <a:moveTo>
                  <a:pt x="1263722" y="672957"/>
                </a:moveTo>
                <a:cubicBezTo>
                  <a:pt x="1284529" y="672957"/>
                  <a:pt x="1301396" y="689824"/>
                  <a:pt x="1301396" y="710631"/>
                </a:cubicBezTo>
                <a:cubicBezTo>
                  <a:pt x="1301396" y="731438"/>
                  <a:pt x="1284529" y="748305"/>
                  <a:pt x="1263722" y="748305"/>
                </a:cubicBezTo>
                <a:cubicBezTo>
                  <a:pt x="1242915" y="748305"/>
                  <a:pt x="1226048" y="731438"/>
                  <a:pt x="1226048" y="710631"/>
                </a:cubicBezTo>
                <a:cubicBezTo>
                  <a:pt x="1226048" y="689824"/>
                  <a:pt x="1242915" y="672957"/>
                  <a:pt x="1263722" y="672957"/>
                </a:cubicBezTo>
                <a:close/>
                <a:moveTo>
                  <a:pt x="957210" y="672957"/>
                </a:moveTo>
                <a:cubicBezTo>
                  <a:pt x="978017" y="672957"/>
                  <a:pt x="994884" y="689824"/>
                  <a:pt x="994884" y="710631"/>
                </a:cubicBezTo>
                <a:cubicBezTo>
                  <a:pt x="994884" y="731438"/>
                  <a:pt x="978017" y="748305"/>
                  <a:pt x="957210" y="748305"/>
                </a:cubicBezTo>
                <a:cubicBezTo>
                  <a:pt x="936403" y="748305"/>
                  <a:pt x="919536" y="731438"/>
                  <a:pt x="919536" y="710631"/>
                </a:cubicBezTo>
                <a:cubicBezTo>
                  <a:pt x="919536" y="689824"/>
                  <a:pt x="936403" y="672957"/>
                  <a:pt x="957210" y="672957"/>
                </a:cubicBezTo>
                <a:close/>
                <a:moveTo>
                  <a:pt x="650698" y="672957"/>
                </a:moveTo>
                <a:cubicBezTo>
                  <a:pt x="671505" y="672957"/>
                  <a:pt x="688372" y="689824"/>
                  <a:pt x="688372" y="710631"/>
                </a:cubicBezTo>
                <a:cubicBezTo>
                  <a:pt x="688372" y="731438"/>
                  <a:pt x="671505" y="748305"/>
                  <a:pt x="650698" y="748305"/>
                </a:cubicBezTo>
                <a:cubicBezTo>
                  <a:pt x="629891" y="748305"/>
                  <a:pt x="613024" y="731438"/>
                  <a:pt x="613024" y="710631"/>
                </a:cubicBezTo>
                <a:cubicBezTo>
                  <a:pt x="613024" y="689824"/>
                  <a:pt x="629891" y="672957"/>
                  <a:pt x="650698" y="672957"/>
                </a:cubicBezTo>
                <a:close/>
                <a:moveTo>
                  <a:pt x="344186" y="672957"/>
                </a:moveTo>
                <a:cubicBezTo>
                  <a:pt x="364993" y="672957"/>
                  <a:pt x="381860" y="689824"/>
                  <a:pt x="381860" y="710631"/>
                </a:cubicBezTo>
                <a:cubicBezTo>
                  <a:pt x="381860" y="731438"/>
                  <a:pt x="364993" y="748305"/>
                  <a:pt x="344186" y="748305"/>
                </a:cubicBezTo>
                <a:cubicBezTo>
                  <a:pt x="323379" y="748305"/>
                  <a:pt x="306512" y="731438"/>
                  <a:pt x="306512" y="710631"/>
                </a:cubicBezTo>
                <a:cubicBezTo>
                  <a:pt x="306512" y="689824"/>
                  <a:pt x="323379" y="672957"/>
                  <a:pt x="344186" y="672957"/>
                </a:cubicBezTo>
                <a:close/>
                <a:moveTo>
                  <a:pt x="37674" y="672957"/>
                </a:moveTo>
                <a:cubicBezTo>
                  <a:pt x="58481" y="672957"/>
                  <a:pt x="75348" y="689824"/>
                  <a:pt x="75348" y="710631"/>
                </a:cubicBezTo>
                <a:cubicBezTo>
                  <a:pt x="75348" y="731438"/>
                  <a:pt x="58481" y="748305"/>
                  <a:pt x="37674" y="748305"/>
                </a:cubicBezTo>
                <a:cubicBezTo>
                  <a:pt x="16867" y="748305"/>
                  <a:pt x="0" y="731438"/>
                  <a:pt x="0" y="710631"/>
                </a:cubicBezTo>
                <a:cubicBezTo>
                  <a:pt x="0" y="689824"/>
                  <a:pt x="16867" y="672957"/>
                  <a:pt x="37674" y="672957"/>
                </a:cubicBezTo>
                <a:close/>
                <a:moveTo>
                  <a:pt x="2489770" y="448638"/>
                </a:moveTo>
                <a:cubicBezTo>
                  <a:pt x="2510577" y="448638"/>
                  <a:pt x="2527444" y="465505"/>
                  <a:pt x="2527444" y="486312"/>
                </a:cubicBezTo>
                <a:cubicBezTo>
                  <a:pt x="2527444" y="507119"/>
                  <a:pt x="2510577" y="523986"/>
                  <a:pt x="2489770" y="523986"/>
                </a:cubicBezTo>
                <a:cubicBezTo>
                  <a:pt x="2468963" y="523986"/>
                  <a:pt x="2452096" y="507119"/>
                  <a:pt x="2452096" y="486312"/>
                </a:cubicBezTo>
                <a:cubicBezTo>
                  <a:pt x="2452096" y="465505"/>
                  <a:pt x="2468963" y="448638"/>
                  <a:pt x="2489770" y="448638"/>
                </a:cubicBezTo>
                <a:close/>
                <a:moveTo>
                  <a:pt x="2183258" y="448638"/>
                </a:moveTo>
                <a:cubicBezTo>
                  <a:pt x="2204065" y="448638"/>
                  <a:pt x="2220932" y="465505"/>
                  <a:pt x="2220932" y="486312"/>
                </a:cubicBezTo>
                <a:cubicBezTo>
                  <a:pt x="2220932" y="507119"/>
                  <a:pt x="2204065" y="523986"/>
                  <a:pt x="2183258" y="523986"/>
                </a:cubicBezTo>
                <a:cubicBezTo>
                  <a:pt x="2162451" y="523986"/>
                  <a:pt x="2145584" y="507119"/>
                  <a:pt x="2145584" y="486312"/>
                </a:cubicBezTo>
                <a:cubicBezTo>
                  <a:pt x="2145584" y="465505"/>
                  <a:pt x="2162451" y="448638"/>
                  <a:pt x="2183258" y="448638"/>
                </a:cubicBezTo>
                <a:close/>
                <a:moveTo>
                  <a:pt x="1876746" y="448638"/>
                </a:moveTo>
                <a:cubicBezTo>
                  <a:pt x="1897553" y="448638"/>
                  <a:pt x="1914420" y="465505"/>
                  <a:pt x="1914420" y="486312"/>
                </a:cubicBezTo>
                <a:cubicBezTo>
                  <a:pt x="1914420" y="507119"/>
                  <a:pt x="1897553" y="523986"/>
                  <a:pt x="1876746" y="523986"/>
                </a:cubicBezTo>
                <a:cubicBezTo>
                  <a:pt x="1855939" y="523986"/>
                  <a:pt x="1839072" y="507119"/>
                  <a:pt x="1839072" y="486312"/>
                </a:cubicBezTo>
                <a:cubicBezTo>
                  <a:pt x="1839072" y="465505"/>
                  <a:pt x="1855939" y="448638"/>
                  <a:pt x="1876746" y="448638"/>
                </a:cubicBezTo>
                <a:close/>
                <a:moveTo>
                  <a:pt x="1570234" y="448638"/>
                </a:moveTo>
                <a:cubicBezTo>
                  <a:pt x="1591041" y="448638"/>
                  <a:pt x="1607908" y="465505"/>
                  <a:pt x="1607908" y="486312"/>
                </a:cubicBezTo>
                <a:cubicBezTo>
                  <a:pt x="1607908" y="507119"/>
                  <a:pt x="1591041" y="523986"/>
                  <a:pt x="1570234" y="523986"/>
                </a:cubicBezTo>
                <a:cubicBezTo>
                  <a:pt x="1549427" y="523986"/>
                  <a:pt x="1532560" y="507119"/>
                  <a:pt x="1532560" y="486312"/>
                </a:cubicBezTo>
                <a:cubicBezTo>
                  <a:pt x="1532560" y="465505"/>
                  <a:pt x="1549427" y="448638"/>
                  <a:pt x="1570234" y="448638"/>
                </a:cubicBezTo>
                <a:close/>
                <a:moveTo>
                  <a:pt x="1263722" y="448638"/>
                </a:moveTo>
                <a:cubicBezTo>
                  <a:pt x="1284529" y="448638"/>
                  <a:pt x="1301396" y="465505"/>
                  <a:pt x="1301396" y="486312"/>
                </a:cubicBezTo>
                <a:cubicBezTo>
                  <a:pt x="1301396" y="507119"/>
                  <a:pt x="1284529" y="523986"/>
                  <a:pt x="1263722" y="523986"/>
                </a:cubicBezTo>
                <a:cubicBezTo>
                  <a:pt x="1242915" y="523986"/>
                  <a:pt x="1226048" y="507119"/>
                  <a:pt x="1226048" y="486312"/>
                </a:cubicBezTo>
                <a:cubicBezTo>
                  <a:pt x="1226048" y="465505"/>
                  <a:pt x="1242915" y="448638"/>
                  <a:pt x="1263722" y="448638"/>
                </a:cubicBezTo>
                <a:close/>
                <a:moveTo>
                  <a:pt x="957210" y="448638"/>
                </a:moveTo>
                <a:cubicBezTo>
                  <a:pt x="978017" y="448638"/>
                  <a:pt x="994884" y="465505"/>
                  <a:pt x="994884" y="486312"/>
                </a:cubicBezTo>
                <a:cubicBezTo>
                  <a:pt x="994884" y="507119"/>
                  <a:pt x="978017" y="523986"/>
                  <a:pt x="957210" y="523986"/>
                </a:cubicBezTo>
                <a:cubicBezTo>
                  <a:pt x="936403" y="523986"/>
                  <a:pt x="919536" y="507119"/>
                  <a:pt x="919536" y="486312"/>
                </a:cubicBezTo>
                <a:cubicBezTo>
                  <a:pt x="919536" y="465505"/>
                  <a:pt x="936403" y="448638"/>
                  <a:pt x="957210" y="448638"/>
                </a:cubicBezTo>
                <a:close/>
                <a:moveTo>
                  <a:pt x="650698" y="448638"/>
                </a:moveTo>
                <a:cubicBezTo>
                  <a:pt x="671505" y="448638"/>
                  <a:pt x="688372" y="465505"/>
                  <a:pt x="688372" y="486312"/>
                </a:cubicBezTo>
                <a:cubicBezTo>
                  <a:pt x="688372" y="507119"/>
                  <a:pt x="671505" y="523986"/>
                  <a:pt x="650698" y="523986"/>
                </a:cubicBezTo>
                <a:cubicBezTo>
                  <a:pt x="629891" y="523986"/>
                  <a:pt x="613024" y="507119"/>
                  <a:pt x="613024" y="486312"/>
                </a:cubicBezTo>
                <a:cubicBezTo>
                  <a:pt x="613024" y="465505"/>
                  <a:pt x="629891" y="448638"/>
                  <a:pt x="650698" y="448638"/>
                </a:cubicBezTo>
                <a:close/>
                <a:moveTo>
                  <a:pt x="344186" y="448638"/>
                </a:moveTo>
                <a:cubicBezTo>
                  <a:pt x="364993" y="448638"/>
                  <a:pt x="381860" y="465505"/>
                  <a:pt x="381860" y="486312"/>
                </a:cubicBezTo>
                <a:cubicBezTo>
                  <a:pt x="381860" y="507119"/>
                  <a:pt x="364993" y="523986"/>
                  <a:pt x="344186" y="523986"/>
                </a:cubicBezTo>
                <a:cubicBezTo>
                  <a:pt x="323379" y="523986"/>
                  <a:pt x="306512" y="507119"/>
                  <a:pt x="306512" y="486312"/>
                </a:cubicBezTo>
                <a:cubicBezTo>
                  <a:pt x="306512" y="465505"/>
                  <a:pt x="323379" y="448638"/>
                  <a:pt x="344186" y="448638"/>
                </a:cubicBezTo>
                <a:close/>
                <a:moveTo>
                  <a:pt x="37674" y="448638"/>
                </a:moveTo>
                <a:cubicBezTo>
                  <a:pt x="58481" y="448638"/>
                  <a:pt x="75348" y="465505"/>
                  <a:pt x="75348" y="486312"/>
                </a:cubicBezTo>
                <a:cubicBezTo>
                  <a:pt x="75348" y="507119"/>
                  <a:pt x="58481" y="523986"/>
                  <a:pt x="37674" y="523986"/>
                </a:cubicBezTo>
                <a:cubicBezTo>
                  <a:pt x="16867" y="523986"/>
                  <a:pt x="0" y="507119"/>
                  <a:pt x="0" y="486312"/>
                </a:cubicBezTo>
                <a:cubicBezTo>
                  <a:pt x="0" y="465505"/>
                  <a:pt x="16867" y="448638"/>
                  <a:pt x="37674" y="448638"/>
                </a:cubicBezTo>
                <a:close/>
                <a:moveTo>
                  <a:pt x="2489770" y="224319"/>
                </a:moveTo>
                <a:cubicBezTo>
                  <a:pt x="2510577" y="224319"/>
                  <a:pt x="2527444" y="241186"/>
                  <a:pt x="2527444" y="261993"/>
                </a:cubicBezTo>
                <a:cubicBezTo>
                  <a:pt x="2527444" y="282800"/>
                  <a:pt x="2510577" y="299667"/>
                  <a:pt x="2489770" y="299667"/>
                </a:cubicBezTo>
                <a:cubicBezTo>
                  <a:pt x="2468963" y="299667"/>
                  <a:pt x="2452096" y="282800"/>
                  <a:pt x="2452096" y="261993"/>
                </a:cubicBezTo>
                <a:cubicBezTo>
                  <a:pt x="2452096" y="241186"/>
                  <a:pt x="2468963" y="224319"/>
                  <a:pt x="2489770" y="224319"/>
                </a:cubicBezTo>
                <a:close/>
                <a:moveTo>
                  <a:pt x="2183258" y="224319"/>
                </a:moveTo>
                <a:cubicBezTo>
                  <a:pt x="2204065" y="224319"/>
                  <a:pt x="2220932" y="241186"/>
                  <a:pt x="2220932" y="261993"/>
                </a:cubicBezTo>
                <a:cubicBezTo>
                  <a:pt x="2220932" y="282800"/>
                  <a:pt x="2204065" y="299667"/>
                  <a:pt x="2183258" y="299667"/>
                </a:cubicBezTo>
                <a:cubicBezTo>
                  <a:pt x="2162451" y="299667"/>
                  <a:pt x="2145584" y="282800"/>
                  <a:pt x="2145584" y="261993"/>
                </a:cubicBezTo>
                <a:cubicBezTo>
                  <a:pt x="2145584" y="241186"/>
                  <a:pt x="2162451" y="224319"/>
                  <a:pt x="2183258" y="224319"/>
                </a:cubicBezTo>
                <a:close/>
                <a:moveTo>
                  <a:pt x="1876746" y="224319"/>
                </a:moveTo>
                <a:cubicBezTo>
                  <a:pt x="1897553" y="224319"/>
                  <a:pt x="1914420" y="241186"/>
                  <a:pt x="1914420" y="261993"/>
                </a:cubicBezTo>
                <a:cubicBezTo>
                  <a:pt x="1914420" y="282800"/>
                  <a:pt x="1897553" y="299667"/>
                  <a:pt x="1876746" y="299667"/>
                </a:cubicBezTo>
                <a:cubicBezTo>
                  <a:pt x="1855939" y="299667"/>
                  <a:pt x="1839072" y="282800"/>
                  <a:pt x="1839072" y="261993"/>
                </a:cubicBezTo>
                <a:cubicBezTo>
                  <a:pt x="1839072" y="241186"/>
                  <a:pt x="1855939" y="224319"/>
                  <a:pt x="1876746" y="224319"/>
                </a:cubicBezTo>
                <a:close/>
                <a:moveTo>
                  <a:pt x="1570234" y="224319"/>
                </a:moveTo>
                <a:cubicBezTo>
                  <a:pt x="1591041" y="224319"/>
                  <a:pt x="1607908" y="241186"/>
                  <a:pt x="1607908" y="261993"/>
                </a:cubicBezTo>
                <a:cubicBezTo>
                  <a:pt x="1607908" y="282800"/>
                  <a:pt x="1591041" y="299667"/>
                  <a:pt x="1570234" y="299667"/>
                </a:cubicBezTo>
                <a:cubicBezTo>
                  <a:pt x="1549427" y="299667"/>
                  <a:pt x="1532560" y="282800"/>
                  <a:pt x="1532560" y="261993"/>
                </a:cubicBezTo>
                <a:cubicBezTo>
                  <a:pt x="1532560" y="241186"/>
                  <a:pt x="1549427" y="224319"/>
                  <a:pt x="1570234" y="224319"/>
                </a:cubicBezTo>
                <a:close/>
                <a:moveTo>
                  <a:pt x="1263722" y="224319"/>
                </a:moveTo>
                <a:cubicBezTo>
                  <a:pt x="1284529" y="224319"/>
                  <a:pt x="1301396" y="241186"/>
                  <a:pt x="1301396" y="261993"/>
                </a:cubicBezTo>
                <a:cubicBezTo>
                  <a:pt x="1301396" y="282800"/>
                  <a:pt x="1284529" y="299667"/>
                  <a:pt x="1263722" y="299667"/>
                </a:cubicBezTo>
                <a:cubicBezTo>
                  <a:pt x="1242915" y="299667"/>
                  <a:pt x="1226048" y="282800"/>
                  <a:pt x="1226048" y="261993"/>
                </a:cubicBezTo>
                <a:cubicBezTo>
                  <a:pt x="1226048" y="241186"/>
                  <a:pt x="1242915" y="224319"/>
                  <a:pt x="1263722" y="224319"/>
                </a:cubicBezTo>
                <a:close/>
                <a:moveTo>
                  <a:pt x="957210" y="224319"/>
                </a:moveTo>
                <a:cubicBezTo>
                  <a:pt x="978017" y="224319"/>
                  <a:pt x="994884" y="241186"/>
                  <a:pt x="994884" y="261993"/>
                </a:cubicBezTo>
                <a:cubicBezTo>
                  <a:pt x="994884" y="282800"/>
                  <a:pt x="978017" y="299667"/>
                  <a:pt x="957210" y="299667"/>
                </a:cubicBezTo>
                <a:cubicBezTo>
                  <a:pt x="936403" y="299667"/>
                  <a:pt x="919536" y="282800"/>
                  <a:pt x="919536" y="261993"/>
                </a:cubicBezTo>
                <a:cubicBezTo>
                  <a:pt x="919536" y="241186"/>
                  <a:pt x="936403" y="224319"/>
                  <a:pt x="957210" y="224319"/>
                </a:cubicBezTo>
                <a:close/>
                <a:moveTo>
                  <a:pt x="650698" y="224319"/>
                </a:moveTo>
                <a:cubicBezTo>
                  <a:pt x="671505" y="224319"/>
                  <a:pt x="688372" y="241186"/>
                  <a:pt x="688372" y="261993"/>
                </a:cubicBezTo>
                <a:cubicBezTo>
                  <a:pt x="688372" y="282800"/>
                  <a:pt x="671505" y="299667"/>
                  <a:pt x="650698" y="299667"/>
                </a:cubicBezTo>
                <a:cubicBezTo>
                  <a:pt x="629891" y="299667"/>
                  <a:pt x="613024" y="282800"/>
                  <a:pt x="613024" y="261993"/>
                </a:cubicBezTo>
                <a:cubicBezTo>
                  <a:pt x="613024" y="241186"/>
                  <a:pt x="629891" y="224319"/>
                  <a:pt x="650698" y="224319"/>
                </a:cubicBezTo>
                <a:close/>
                <a:moveTo>
                  <a:pt x="344186" y="224319"/>
                </a:moveTo>
                <a:cubicBezTo>
                  <a:pt x="364993" y="224319"/>
                  <a:pt x="381860" y="241186"/>
                  <a:pt x="381860" y="261993"/>
                </a:cubicBezTo>
                <a:cubicBezTo>
                  <a:pt x="381860" y="282800"/>
                  <a:pt x="364993" y="299667"/>
                  <a:pt x="344186" y="299667"/>
                </a:cubicBezTo>
                <a:cubicBezTo>
                  <a:pt x="323379" y="299667"/>
                  <a:pt x="306512" y="282800"/>
                  <a:pt x="306512" y="261993"/>
                </a:cubicBezTo>
                <a:cubicBezTo>
                  <a:pt x="306512" y="241186"/>
                  <a:pt x="323379" y="224319"/>
                  <a:pt x="344186" y="224319"/>
                </a:cubicBezTo>
                <a:close/>
                <a:moveTo>
                  <a:pt x="37674" y="224319"/>
                </a:moveTo>
                <a:cubicBezTo>
                  <a:pt x="58481" y="224319"/>
                  <a:pt x="75348" y="241186"/>
                  <a:pt x="75348" y="261993"/>
                </a:cubicBezTo>
                <a:cubicBezTo>
                  <a:pt x="75348" y="282800"/>
                  <a:pt x="58481" y="299667"/>
                  <a:pt x="37674" y="299667"/>
                </a:cubicBezTo>
                <a:cubicBezTo>
                  <a:pt x="16867" y="299667"/>
                  <a:pt x="0" y="282800"/>
                  <a:pt x="0" y="261993"/>
                </a:cubicBezTo>
                <a:cubicBezTo>
                  <a:pt x="0" y="241186"/>
                  <a:pt x="16867" y="224319"/>
                  <a:pt x="37674" y="224319"/>
                </a:cubicBezTo>
                <a:close/>
                <a:moveTo>
                  <a:pt x="2489770" y="0"/>
                </a:moveTo>
                <a:cubicBezTo>
                  <a:pt x="2510577" y="0"/>
                  <a:pt x="2527444" y="16867"/>
                  <a:pt x="2527444" y="37674"/>
                </a:cubicBezTo>
                <a:cubicBezTo>
                  <a:pt x="2527444" y="58481"/>
                  <a:pt x="2510577" y="75348"/>
                  <a:pt x="2489770" y="75348"/>
                </a:cubicBezTo>
                <a:cubicBezTo>
                  <a:pt x="2468963" y="75348"/>
                  <a:pt x="2452096" y="58481"/>
                  <a:pt x="2452096" y="37674"/>
                </a:cubicBezTo>
                <a:cubicBezTo>
                  <a:pt x="2452096" y="16867"/>
                  <a:pt x="2468963" y="0"/>
                  <a:pt x="2489770" y="0"/>
                </a:cubicBezTo>
                <a:close/>
                <a:moveTo>
                  <a:pt x="2183258" y="0"/>
                </a:moveTo>
                <a:cubicBezTo>
                  <a:pt x="2204065" y="0"/>
                  <a:pt x="2220932" y="16867"/>
                  <a:pt x="2220932" y="37674"/>
                </a:cubicBezTo>
                <a:cubicBezTo>
                  <a:pt x="2220932" y="58481"/>
                  <a:pt x="2204065" y="75348"/>
                  <a:pt x="2183258" y="75348"/>
                </a:cubicBezTo>
                <a:cubicBezTo>
                  <a:pt x="2162451" y="75348"/>
                  <a:pt x="2145584" y="58481"/>
                  <a:pt x="2145584" y="37674"/>
                </a:cubicBezTo>
                <a:cubicBezTo>
                  <a:pt x="2145584" y="16867"/>
                  <a:pt x="2162451" y="0"/>
                  <a:pt x="2183258" y="0"/>
                </a:cubicBezTo>
                <a:close/>
                <a:moveTo>
                  <a:pt x="1876746" y="0"/>
                </a:moveTo>
                <a:cubicBezTo>
                  <a:pt x="1897553" y="0"/>
                  <a:pt x="1914420" y="16867"/>
                  <a:pt x="1914420" y="37674"/>
                </a:cubicBezTo>
                <a:cubicBezTo>
                  <a:pt x="1914420" y="58481"/>
                  <a:pt x="1897553" y="75348"/>
                  <a:pt x="1876746" y="75348"/>
                </a:cubicBezTo>
                <a:cubicBezTo>
                  <a:pt x="1855939" y="75348"/>
                  <a:pt x="1839072" y="58481"/>
                  <a:pt x="1839072" y="37674"/>
                </a:cubicBezTo>
                <a:cubicBezTo>
                  <a:pt x="1839072" y="16867"/>
                  <a:pt x="1855939" y="0"/>
                  <a:pt x="1876746" y="0"/>
                </a:cubicBezTo>
                <a:close/>
                <a:moveTo>
                  <a:pt x="1570234" y="0"/>
                </a:moveTo>
                <a:cubicBezTo>
                  <a:pt x="1591041" y="0"/>
                  <a:pt x="1607908" y="16867"/>
                  <a:pt x="1607908" y="37674"/>
                </a:cubicBezTo>
                <a:cubicBezTo>
                  <a:pt x="1607908" y="58481"/>
                  <a:pt x="1591041" y="75348"/>
                  <a:pt x="1570234" y="75348"/>
                </a:cubicBezTo>
                <a:cubicBezTo>
                  <a:pt x="1549427" y="75348"/>
                  <a:pt x="1532560" y="58481"/>
                  <a:pt x="1532560" y="37674"/>
                </a:cubicBezTo>
                <a:cubicBezTo>
                  <a:pt x="1532560" y="16867"/>
                  <a:pt x="1549427" y="0"/>
                  <a:pt x="1570234" y="0"/>
                </a:cubicBezTo>
                <a:close/>
                <a:moveTo>
                  <a:pt x="1263722" y="0"/>
                </a:moveTo>
                <a:cubicBezTo>
                  <a:pt x="1284529" y="0"/>
                  <a:pt x="1301396" y="16867"/>
                  <a:pt x="1301396" y="37674"/>
                </a:cubicBezTo>
                <a:cubicBezTo>
                  <a:pt x="1301396" y="58481"/>
                  <a:pt x="1284529" y="75348"/>
                  <a:pt x="1263722" y="75348"/>
                </a:cubicBezTo>
                <a:cubicBezTo>
                  <a:pt x="1242915" y="75348"/>
                  <a:pt x="1226048" y="58481"/>
                  <a:pt x="1226048" y="37674"/>
                </a:cubicBezTo>
                <a:cubicBezTo>
                  <a:pt x="1226048" y="16867"/>
                  <a:pt x="1242915" y="0"/>
                  <a:pt x="1263722" y="0"/>
                </a:cubicBezTo>
                <a:close/>
                <a:moveTo>
                  <a:pt x="957210" y="0"/>
                </a:moveTo>
                <a:cubicBezTo>
                  <a:pt x="978017" y="0"/>
                  <a:pt x="994884" y="16867"/>
                  <a:pt x="994884" y="37674"/>
                </a:cubicBezTo>
                <a:cubicBezTo>
                  <a:pt x="994884" y="58481"/>
                  <a:pt x="978017" y="75348"/>
                  <a:pt x="957210" y="75348"/>
                </a:cubicBezTo>
                <a:cubicBezTo>
                  <a:pt x="936403" y="75348"/>
                  <a:pt x="919536" y="58481"/>
                  <a:pt x="919536" y="37674"/>
                </a:cubicBezTo>
                <a:cubicBezTo>
                  <a:pt x="919536" y="16867"/>
                  <a:pt x="936403" y="0"/>
                  <a:pt x="957210" y="0"/>
                </a:cubicBezTo>
                <a:close/>
                <a:moveTo>
                  <a:pt x="650698" y="0"/>
                </a:moveTo>
                <a:cubicBezTo>
                  <a:pt x="671505" y="0"/>
                  <a:pt x="688372" y="16867"/>
                  <a:pt x="688372" y="37674"/>
                </a:cubicBezTo>
                <a:cubicBezTo>
                  <a:pt x="688372" y="58481"/>
                  <a:pt x="671505" y="75348"/>
                  <a:pt x="650698" y="75348"/>
                </a:cubicBezTo>
                <a:cubicBezTo>
                  <a:pt x="629891" y="75348"/>
                  <a:pt x="613024" y="58481"/>
                  <a:pt x="613024" y="37674"/>
                </a:cubicBezTo>
                <a:cubicBezTo>
                  <a:pt x="613024" y="16867"/>
                  <a:pt x="629891" y="0"/>
                  <a:pt x="650698" y="0"/>
                </a:cubicBezTo>
                <a:close/>
                <a:moveTo>
                  <a:pt x="344186" y="0"/>
                </a:moveTo>
                <a:cubicBezTo>
                  <a:pt x="364993" y="0"/>
                  <a:pt x="381860" y="16867"/>
                  <a:pt x="381860" y="37674"/>
                </a:cubicBezTo>
                <a:cubicBezTo>
                  <a:pt x="381860" y="58481"/>
                  <a:pt x="364993" y="75348"/>
                  <a:pt x="344186" y="75348"/>
                </a:cubicBezTo>
                <a:cubicBezTo>
                  <a:pt x="323379" y="75348"/>
                  <a:pt x="306512" y="58481"/>
                  <a:pt x="306512" y="37674"/>
                </a:cubicBezTo>
                <a:cubicBezTo>
                  <a:pt x="306512" y="16867"/>
                  <a:pt x="323379" y="0"/>
                  <a:pt x="344186" y="0"/>
                </a:cubicBezTo>
                <a:close/>
                <a:moveTo>
                  <a:pt x="37674" y="0"/>
                </a:moveTo>
                <a:cubicBezTo>
                  <a:pt x="58481" y="0"/>
                  <a:pt x="75348" y="16867"/>
                  <a:pt x="75348" y="37674"/>
                </a:cubicBezTo>
                <a:cubicBezTo>
                  <a:pt x="75348" y="58481"/>
                  <a:pt x="58481" y="75348"/>
                  <a:pt x="37674" y="75348"/>
                </a:cubicBezTo>
                <a:cubicBezTo>
                  <a:pt x="16867" y="75348"/>
                  <a:pt x="0" y="58481"/>
                  <a:pt x="0" y="37674"/>
                </a:cubicBezTo>
                <a:cubicBezTo>
                  <a:pt x="0" y="16867"/>
                  <a:pt x="16867" y="0"/>
                  <a:pt x="376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316498" y="274935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2400" b="1">
                <a:ln w="19050">
                  <a:noFill/>
                </a:ln>
                <a:solidFill>
                  <a:srgbClr val="4C50FF"/>
                </a:solidFill>
                <a:latin typeface="+mj-ea"/>
                <a:ea typeface="+mj-ea"/>
                <a:sym typeface="+mn-lt"/>
              </a:rPr>
              <a:t>Back</a:t>
            </a:r>
            <a:r>
              <a:rPr lang="en-US" altLang="zh-CN" sz="2400" b="1">
                <a:ln w="19050">
                  <a:noFill/>
                </a:ln>
                <a:solidFill>
                  <a:srgbClr val="4C50FF"/>
                </a:solidFill>
                <a:latin typeface="+mj-ea"/>
                <a:ea typeface="+mj-ea"/>
                <a:sym typeface="+mn-lt"/>
              </a:rPr>
              <a:t>Ground</a:t>
            </a:r>
            <a:endParaRPr lang="en-US" altLang="zh-CN" sz="2400" b="1">
              <a:ln w="19050">
                <a:noFill/>
              </a:ln>
              <a:solidFill>
                <a:srgbClr val="4C50FF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55470" y="45791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矩形 44"/>
          <p:cNvSpPr/>
          <p:nvPr/>
        </p:nvSpPr>
        <p:spPr>
          <a:xfrm>
            <a:off x="1764665" y="1459230"/>
            <a:ext cx="6548755" cy="3905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作为全球性的开源协作系统，Git/Github 已然具备全球化的、无准入门槛的、</a:t>
            </a:r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多方异步参与的大规模协作能力</a:t>
            </a:r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764665" y="2566670"/>
            <a:ext cx="6988175" cy="52832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Git/Github 上的激励层尚未建立，Git/Github 上的大多数开源贡献者 尚未因为其贡献而获得应有的收益与被充分看见。</a:t>
            </a:r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pic>
        <p:nvPicPr>
          <p:cNvPr id="58" name="图片 57" descr="形状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524" y="3662001"/>
            <a:ext cx="485390" cy="48539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053046" y="1419523"/>
            <a:ext cx="794555" cy="1656967"/>
            <a:chOff x="4409021" y="1524298"/>
            <a:chExt cx="794555" cy="1656967"/>
          </a:xfrm>
        </p:grpSpPr>
        <p:pic>
          <p:nvPicPr>
            <p:cNvPr id="43" name="图片 42" descr="形状&#10;&#10;描述已自动生成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5223" y="1524298"/>
              <a:ext cx="580337" cy="580337"/>
            </a:xfrm>
            <a:prstGeom prst="rect">
              <a:avLst/>
            </a:prstGeom>
          </p:spPr>
        </p:pic>
        <p:pic>
          <p:nvPicPr>
            <p:cNvPr id="56" name="图片 55" descr="形状&#10;&#10;描述已自动生成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5223" y="2628905"/>
              <a:ext cx="552360" cy="552360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4409021" y="1665693"/>
              <a:ext cx="78476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1400"/>
                <a:t>01.</a:t>
              </a:r>
              <a:endParaRPr lang="zh-CN" altLang="en-US" sz="140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418812" y="2768152"/>
              <a:ext cx="78476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1400"/>
                <a:t>02.</a:t>
              </a:r>
              <a:endParaRPr lang="zh-CN" altLang="en-US" sz="140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062837" y="3750807"/>
            <a:ext cx="7847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1400"/>
              <a:t>03.</a:t>
            </a:r>
            <a:endParaRPr lang="zh-CN" altLang="en-US" sz="1400"/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1837690" y="3686810"/>
            <a:ext cx="6988175" cy="528320"/>
          </a:xfrm>
          <a:prstGeom prst="rect">
            <a:avLst/>
          </a:prstGeom>
        </p:spPr>
        <p:txBody>
          <a:bodyPr wrap="square">
            <a:noAutofit/>
          </a:bodyPr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因资金短缺，全职开源开发者自述：</a:t>
            </a:r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 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这款开源软件可能没有未来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了：</a:t>
            </a:r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  <a:p>
            <a:pPr defTabSz="914400"/>
            <a:endParaRPr sz="1400" dirty="0">
              <a:solidFill>
                <a:srgbClr val="374151"/>
              </a:solidFill>
              <a:effectLst/>
              <a:latin typeface="Söhne"/>
              <a:sym typeface="+mn-ea"/>
            </a:endParaRPr>
          </a:p>
          <a:p>
            <a:pPr defTabSz="914400"/>
            <a:r>
              <a:rPr sz="14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Söhne"/>
                <a:sym typeface="+mn-ea"/>
              </a:rPr>
              <a:t>https://36kr.com/p/2332299461123712</a:t>
            </a:r>
            <a:endParaRPr sz="1400" b="0" i="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Söhne"/>
            </a:endParaRPr>
          </a:p>
          <a:p>
            <a:pPr defTabSz="914400"/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  <a:p>
            <a:pPr defTabSz="914400"/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  <a:p>
            <a:pPr defTabSz="914400"/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3576883" y="1106888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ln w="3175">
                  <a:gradFill>
                    <a:gsLst>
                      <a:gs pos="17000">
                        <a:schemeClr val="accent1"/>
                      </a:gs>
                      <a:gs pos="10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</a:rPr>
              <a:t>02</a:t>
            </a:r>
            <a:endParaRPr lang="zh-CN" altLang="en-US" sz="9600">
              <a:ln w="3175">
                <a:gradFill>
                  <a:gsLst>
                    <a:gs pos="17000">
                      <a:schemeClr val="accent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sp>
        <p:nvSpPr>
          <p:cNvPr id="34" name="椭圆 33"/>
          <p:cNvSpPr/>
          <p:nvPr/>
        </p:nvSpPr>
        <p:spPr>
          <a:xfrm rot="5400000">
            <a:off x="8507335" y="2690078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5400000">
            <a:off x="8507335" y="2966075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5400000">
            <a:off x="8507335" y="2138082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5400000">
            <a:off x="8507335" y="2414080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8281515" y="843910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96845" y="4110388"/>
            <a:ext cx="4131589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PART ONE</a:t>
            </a:r>
            <a:endParaRPr lang="zh-CN" altLang="en-US" sz="2800">
              <a:ln w="3175">
                <a:solidFill>
                  <a:srgbClr val="4C50FF"/>
                </a:solidFill>
              </a:ln>
              <a:noFill/>
              <a:latin typeface="Montserrat Black" panose="00000A00000000000000" pitchFamily="2" charset="0"/>
            </a:endParaRPr>
          </a:p>
        </p:txBody>
      </p:sp>
      <p:sp>
        <p:nvSpPr>
          <p:cNvPr id="3" name="文本框 16"/>
          <p:cNvSpPr txBox="1"/>
          <p:nvPr/>
        </p:nvSpPr>
        <p:spPr>
          <a:xfrm>
            <a:off x="3946525" y="2592730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i="0" u="none" strike="noStrike" kern="1200" cap="none" spc="0" normalizeH="0" baseline="0" noProof="0">
                <a:ln>
                  <a:noFill/>
                </a:ln>
                <a:solidFill>
                  <a:srgbClr val="4C50FF"/>
                </a:solidFill>
                <a:effectLst/>
                <a:uLnTx/>
                <a:uFillTx/>
                <a:latin typeface="+mj-ea"/>
                <a:ea typeface="+mj-ea"/>
                <a:cs typeface="MiSans Light" panose="00000400000000000000" charset="-122"/>
              </a:rPr>
              <a:t>现象</a:t>
            </a:r>
            <a:endParaRPr kumimoji="0" lang="zh-CN" altLang="en-US" sz="4800" i="0" u="none" strike="noStrike" kern="1200" cap="none" spc="0" normalizeH="0" baseline="0" noProof="0">
              <a:ln>
                <a:noFill/>
              </a:ln>
              <a:solidFill>
                <a:srgbClr val="4C50FF"/>
              </a:solidFill>
              <a:effectLst/>
              <a:uLnTx/>
              <a:uFillTx/>
              <a:latin typeface="+mj-ea"/>
              <a:ea typeface="+mj-ea"/>
              <a:cs typeface="MiSans Light" panose="00000400000000000000" charset="-122"/>
            </a:endParaRPr>
          </a:p>
        </p:txBody>
      </p:sp>
      <p:pic>
        <p:nvPicPr>
          <p:cNvPr id="2" name="图片 1" descr="形状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614" y="3324880"/>
            <a:ext cx="661707" cy="661707"/>
          </a:xfrm>
          <a:prstGeom prst="rect">
            <a:avLst/>
          </a:prstGeom>
        </p:spPr>
      </p:pic>
      <p:pic>
        <p:nvPicPr>
          <p:cNvPr id="9" name="图片 8" descr="形状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624" y="1120544"/>
            <a:ext cx="906771" cy="90677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731776" y="4337445"/>
            <a:ext cx="2817223" cy="2616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11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www.docer.com</a:t>
            </a:r>
            <a:endParaRPr lang="zh-CN" altLang="en-US" sz="11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7345588" y="3834505"/>
            <a:ext cx="1104823" cy="523220"/>
          </a:xfrm>
          <a:custGeom>
            <a:avLst/>
            <a:gdLst>
              <a:gd name="connsiteX0" fmla="*/ 2489770 w 2527444"/>
              <a:gd name="connsiteY0" fmla="*/ 1121595 h 1196943"/>
              <a:gd name="connsiteX1" fmla="*/ 2527444 w 2527444"/>
              <a:gd name="connsiteY1" fmla="*/ 1159269 h 1196943"/>
              <a:gd name="connsiteX2" fmla="*/ 2489770 w 2527444"/>
              <a:gd name="connsiteY2" fmla="*/ 1196943 h 1196943"/>
              <a:gd name="connsiteX3" fmla="*/ 2452096 w 2527444"/>
              <a:gd name="connsiteY3" fmla="*/ 1159269 h 1196943"/>
              <a:gd name="connsiteX4" fmla="*/ 2489770 w 2527444"/>
              <a:gd name="connsiteY4" fmla="*/ 1121595 h 1196943"/>
              <a:gd name="connsiteX5" fmla="*/ 2183258 w 2527444"/>
              <a:gd name="connsiteY5" fmla="*/ 1121595 h 1196943"/>
              <a:gd name="connsiteX6" fmla="*/ 2220932 w 2527444"/>
              <a:gd name="connsiteY6" fmla="*/ 1159269 h 1196943"/>
              <a:gd name="connsiteX7" fmla="*/ 2183258 w 2527444"/>
              <a:gd name="connsiteY7" fmla="*/ 1196943 h 1196943"/>
              <a:gd name="connsiteX8" fmla="*/ 2145584 w 2527444"/>
              <a:gd name="connsiteY8" fmla="*/ 1159269 h 1196943"/>
              <a:gd name="connsiteX9" fmla="*/ 2183258 w 2527444"/>
              <a:gd name="connsiteY9" fmla="*/ 1121595 h 1196943"/>
              <a:gd name="connsiteX10" fmla="*/ 1876746 w 2527444"/>
              <a:gd name="connsiteY10" fmla="*/ 1121595 h 1196943"/>
              <a:gd name="connsiteX11" fmla="*/ 1914420 w 2527444"/>
              <a:gd name="connsiteY11" fmla="*/ 1159269 h 1196943"/>
              <a:gd name="connsiteX12" fmla="*/ 1876746 w 2527444"/>
              <a:gd name="connsiteY12" fmla="*/ 1196943 h 1196943"/>
              <a:gd name="connsiteX13" fmla="*/ 1839072 w 2527444"/>
              <a:gd name="connsiteY13" fmla="*/ 1159269 h 1196943"/>
              <a:gd name="connsiteX14" fmla="*/ 1876746 w 2527444"/>
              <a:gd name="connsiteY14" fmla="*/ 1121595 h 1196943"/>
              <a:gd name="connsiteX15" fmla="*/ 1570234 w 2527444"/>
              <a:gd name="connsiteY15" fmla="*/ 1121595 h 1196943"/>
              <a:gd name="connsiteX16" fmla="*/ 1607908 w 2527444"/>
              <a:gd name="connsiteY16" fmla="*/ 1159269 h 1196943"/>
              <a:gd name="connsiteX17" fmla="*/ 1570234 w 2527444"/>
              <a:gd name="connsiteY17" fmla="*/ 1196943 h 1196943"/>
              <a:gd name="connsiteX18" fmla="*/ 1532560 w 2527444"/>
              <a:gd name="connsiteY18" fmla="*/ 1159269 h 1196943"/>
              <a:gd name="connsiteX19" fmla="*/ 1570234 w 2527444"/>
              <a:gd name="connsiteY19" fmla="*/ 1121595 h 1196943"/>
              <a:gd name="connsiteX20" fmla="*/ 1263722 w 2527444"/>
              <a:gd name="connsiteY20" fmla="*/ 1121595 h 1196943"/>
              <a:gd name="connsiteX21" fmla="*/ 1301396 w 2527444"/>
              <a:gd name="connsiteY21" fmla="*/ 1159269 h 1196943"/>
              <a:gd name="connsiteX22" fmla="*/ 1263722 w 2527444"/>
              <a:gd name="connsiteY22" fmla="*/ 1196943 h 1196943"/>
              <a:gd name="connsiteX23" fmla="*/ 1226048 w 2527444"/>
              <a:gd name="connsiteY23" fmla="*/ 1159269 h 1196943"/>
              <a:gd name="connsiteX24" fmla="*/ 1263722 w 2527444"/>
              <a:gd name="connsiteY24" fmla="*/ 1121595 h 1196943"/>
              <a:gd name="connsiteX25" fmla="*/ 957210 w 2527444"/>
              <a:gd name="connsiteY25" fmla="*/ 1121595 h 1196943"/>
              <a:gd name="connsiteX26" fmla="*/ 994884 w 2527444"/>
              <a:gd name="connsiteY26" fmla="*/ 1159269 h 1196943"/>
              <a:gd name="connsiteX27" fmla="*/ 957210 w 2527444"/>
              <a:gd name="connsiteY27" fmla="*/ 1196943 h 1196943"/>
              <a:gd name="connsiteX28" fmla="*/ 919536 w 2527444"/>
              <a:gd name="connsiteY28" fmla="*/ 1159269 h 1196943"/>
              <a:gd name="connsiteX29" fmla="*/ 957210 w 2527444"/>
              <a:gd name="connsiteY29" fmla="*/ 1121595 h 1196943"/>
              <a:gd name="connsiteX30" fmla="*/ 650698 w 2527444"/>
              <a:gd name="connsiteY30" fmla="*/ 1121595 h 1196943"/>
              <a:gd name="connsiteX31" fmla="*/ 688372 w 2527444"/>
              <a:gd name="connsiteY31" fmla="*/ 1159269 h 1196943"/>
              <a:gd name="connsiteX32" fmla="*/ 650698 w 2527444"/>
              <a:gd name="connsiteY32" fmla="*/ 1196943 h 1196943"/>
              <a:gd name="connsiteX33" fmla="*/ 613024 w 2527444"/>
              <a:gd name="connsiteY33" fmla="*/ 1159269 h 1196943"/>
              <a:gd name="connsiteX34" fmla="*/ 650698 w 2527444"/>
              <a:gd name="connsiteY34" fmla="*/ 1121595 h 1196943"/>
              <a:gd name="connsiteX35" fmla="*/ 344186 w 2527444"/>
              <a:gd name="connsiteY35" fmla="*/ 1121595 h 1196943"/>
              <a:gd name="connsiteX36" fmla="*/ 381860 w 2527444"/>
              <a:gd name="connsiteY36" fmla="*/ 1159269 h 1196943"/>
              <a:gd name="connsiteX37" fmla="*/ 344186 w 2527444"/>
              <a:gd name="connsiteY37" fmla="*/ 1196943 h 1196943"/>
              <a:gd name="connsiteX38" fmla="*/ 306512 w 2527444"/>
              <a:gd name="connsiteY38" fmla="*/ 1159269 h 1196943"/>
              <a:gd name="connsiteX39" fmla="*/ 344186 w 2527444"/>
              <a:gd name="connsiteY39" fmla="*/ 1121595 h 1196943"/>
              <a:gd name="connsiteX40" fmla="*/ 37674 w 2527444"/>
              <a:gd name="connsiteY40" fmla="*/ 1121595 h 1196943"/>
              <a:gd name="connsiteX41" fmla="*/ 75348 w 2527444"/>
              <a:gd name="connsiteY41" fmla="*/ 1159269 h 1196943"/>
              <a:gd name="connsiteX42" fmla="*/ 37674 w 2527444"/>
              <a:gd name="connsiteY42" fmla="*/ 1196943 h 1196943"/>
              <a:gd name="connsiteX43" fmla="*/ 0 w 2527444"/>
              <a:gd name="connsiteY43" fmla="*/ 1159269 h 1196943"/>
              <a:gd name="connsiteX44" fmla="*/ 37674 w 2527444"/>
              <a:gd name="connsiteY44" fmla="*/ 1121595 h 1196943"/>
              <a:gd name="connsiteX45" fmla="*/ 2489770 w 2527444"/>
              <a:gd name="connsiteY45" fmla="*/ 897276 h 1196943"/>
              <a:gd name="connsiteX46" fmla="*/ 2527444 w 2527444"/>
              <a:gd name="connsiteY46" fmla="*/ 934950 h 1196943"/>
              <a:gd name="connsiteX47" fmla="*/ 2489770 w 2527444"/>
              <a:gd name="connsiteY47" fmla="*/ 972624 h 1196943"/>
              <a:gd name="connsiteX48" fmla="*/ 2452096 w 2527444"/>
              <a:gd name="connsiteY48" fmla="*/ 934950 h 1196943"/>
              <a:gd name="connsiteX49" fmla="*/ 2489770 w 2527444"/>
              <a:gd name="connsiteY49" fmla="*/ 897276 h 1196943"/>
              <a:gd name="connsiteX50" fmla="*/ 2183258 w 2527444"/>
              <a:gd name="connsiteY50" fmla="*/ 897276 h 1196943"/>
              <a:gd name="connsiteX51" fmla="*/ 2220932 w 2527444"/>
              <a:gd name="connsiteY51" fmla="*/ 934950 h 1196943"/>
              <a:gd name="connsiteX52" fmla="*/ 2183258 w 2527444"/>
              <a:gd name="connsiteY52" fmla="*/ 972624 h 1196943"/>
              <a:gd name="connsiteX53" fmla="*/ 2145584 w 2527444"/>
              <a:gd name="connsiteY53" fmla="*/ 934950 h 1196943"/>
              <a:gd name="connsiteX54" fmla="*/ 2183258 w 2527444"/>
              <a:gd name="connsiteY54" fmla="*/ 897276 h 1196943"/>
              <a:gd name="connsiteX55" fmla="*/ 1876746 w 2527444"/>
              <a:gd name="connsiteY55" fmla="*/ 897276 h 1196943"/>
              <a:gd name="connsiteX56" fmla="*/ 1914420 w 2527444"/>
              <a:gd name="connsiteY56" fmla="*/ 934950 h 1196943"/>
              <a:gd name="connsiteX57" fmla="*/ 1876746 w 2527444"/>
              <a:gd name="connsiteY57" fmla="*/ 972624 h 1196943"/>
              <a:gd name="connsiteX58" fmla="*/ 1839072 w 2527444"/>
              <a:gd name="connsiteY58" fmla="*/ 934950 h 1196943"/>
              <a:gd name="connsiteX59" fmla="*/ 1876746 w 2527444"/>
              <a:gd name="connsiteY59" fmla="*/ 897276 h 1196943"/>
              <a:gd name="connsiteX60" fmla="*/ 1570234 w 2527444"/>
              <a:gd name="connsiteY60" fmla="*/ 897276 h 1196943"/>
              <a:gd name="connsiteX61" fmla="*/ 1607908 w 2527444"/>
              <a:gd name="connsiteY61" fmla="*/ 934950 h 1196943"/>
              <a:gd name="connsiteX62" fmla="*/ 1570234 w 2527444"/>
              <a:gd name="connsiteY62" fmla="*/ 972624 h 1196943"/>
              <a:gd name="connsiteX63" fmla="*/ 1532560 w 2527444"/>
              <a:gd name="connsiteY63" fmla="*/ 934950 h 1196943"/>
              <a:gd name="connsiteX64" fmla="*/ 1570234 w 2527444"/>
              <a:gd name="connsiteY64" fmla="*/ 897276 h 1196943"/>
              <a:gd name="connsiteX65" fmla="*/ 1263722 w 2527444"/>
              <a:gd name="connsiteY65" fmla="*/ 897276 h 1196943"/>
              <a:gd name="connsiteX66" fmla="*/ 1301396 w 2527444"/>
              <a:gd name="connsiteY66" fmla="*/ 934950 h 1196943"/>
              <a:gd name="connsiteX67" fmla="*/ 1263722 w 2527444"/>
              <a:gd name="connsiteY67" fmla="*/ 972624 h 1196943"/>
              <a:gd name="connsiteX68" fmla="*/ 1226048 w 2527444"/>
              <a:gd name="connsiteY68" fmla="*/ 934950 h 1196943"/>
              <a:gd name="connsiteX69" fmla="*/ 1263722 w 2527444"/>
              <a:gd name="connsiteY69" fmla="*/ 897276 h 1196943"/>
              <a:gd name="connsiteX70" fmla="*/ 957210 w 2527444"/>
              <a:gd name="connsiteY70" fmla="*/ 897276 h 1196943"/>
              <a:gd name="connsiteX71" fmla="*/ 994884 w 2527444"/>
              <a:gd name="connsiteY71" fmla="*/ 934950 h 1196943"/>
              <a:gd name="connsiteX72" fmla="*/ 957210 w 2527444"/>
              <a:gd name="connsiteY72" fmla="*/ 972624 h 1196943"/>
              <a:gd name="connsiteX73" fmla="*/ 919536 w 2527444"/>
              <a:gd name="connsiteY73" fmla="*/ 934950 h 1196943"/>
              <a:gd name="connsiteX74" fmla="*/ 957210 w 2527444"/>
              <a:gd name="connsiteY74" fmla="*/ 897276 h 1196943"/>
              <a:gd name="connsiteX75" fmla="*/ 650698 w 2527444"/>
              <a:gd name="connsiteY75" fmla="*/ 897276 h 1196943"/>
              <a:gd name="connsiteX76" fmla="*/ 688372 w 2527444"/>
              <a:gd name="connsiteY76" fmla="*/ 934950 h 1196943"/>
              <a:gd name="connsiteX77" fmla="*/ 650698 w 2527444"/>
              <a:gd name="connsiteY77" fmla="*/ 972624 h 1196943"/>
              <a:gd name="connsiteX78" fmla="*/ 613024 w 2527444"/>
              <a:gd name="connsiteY78" fmla="*/ 934950 h 1196943"/>
              <a:gd name="connsiteX79" fmla="*/ 650698 w 2527444"/>
              <a:gd name="connsiteY79" fmla="*/ 897276 h 1196943"/>
              <a:gd name="connsiteX80" fmla="*/ 344186 w 2527444"/>
              <a:gd name="connsiteY80" fmla="*/ 897276 h 1196943"/>
              <a:gd name="connsiteX81" fmla="*/ 381860 w 2527444"/>
              <a:gd name="connsiteY81" fmla="*/ 934950 h 1196943"/>
              <a:gd name="connsiteX82" fmla="*/ 344186 w 2527444"/>
              <a:gd name="connsiteY82" fmla="*/ 972624 h 1196943"/>
              <a:gd name="connsiteX83" fmla="*/ 306512 w 2527444"/>
              <a:gd name="connsiteY83" fmla="*/ 934950 h 1196943"/>
              <a:gd name="connsiteX84" fmla="*/ 344186 w 2527444"/>
              <a:gd name="connsiteY84" fmla="*/ 897276 h 1196943"/>
              <a:gd name="connsiteX85" fmla="*/ 37674 w 2527444"/>
              <a:gd name="connsiteY85" fmla="*/ 897276 h 1196943"/>
              <a:gd name="connsiteX86" fmla="*/ 75348 w 2527444"/>
              <a:gd name="connsiteY86" fmla="*/ 934950 h 1196943"/>
              <a:gd name="connsiteX87" fmla="*/ 37674 w 2527444"/>
              <a:gd name="connsiteY87" fmla="*/ 972624 h 1196943"/>
              <a:gd name="connsiteX88" fmla="*/ 0 w 2527444"/>
              <a:gd name="connsiteY88" fmla="*/ 934950 h 1196943"/>
              <a:gd name="connsiteX89" fmla="*/ 37674 w 2527444"/>
              <a:gd name="connsiteY89" fmla="*/ 897276 h 1196943"/>
              <a:gd name="connsiteX90" fmla="*/ 2489770 w 2527444"/>
              <a:gd name="connsiteY90" fmla="*/ 672957 h 1196943"/>
              <a:gd name="connsiteX91" fmla="*/ 2527444 w 2527444"/>
              <a:gd name="connsiteY91" fmla="*/ 710631 h 1196943"/>
              <a:gd name="connsiteX92" fmla="*/ 2489770 w 2527444"/>
              <a:gd name="connsiteY92" fmla="*/ 748305 h 1196943"/>
              <a:gd name="connsiteX93" fmla="*/ 2452096 w 2527444"/>
              <a:gd name="connsiteY93" fmla="*/ 710631 h 1196943"/>
              <a:gd name="connsiteX94" fmla="*/ 2489770 w 2527444"/>
              <a:gd name="connsiteY94" fmla="*/ 672957 h 1196943"/>
              <a:gd name="connsiteX95" fmla="*/ 2183258 w 2527444"/>
              <a:gd name="connsiteY95" fmla="*/ 672957 h 1196943"/>
              <a:gd name="connsiteX96" fmla="*/ 2220932 w 2527444"/>
              <a:gd name="connsiteY96" fmla="*/ 710631 h 1196943"/>
              <a:gd name="connsiteX97" fmla="*/ 2183258 w 2527444"/>
              <a:gd name="connsiteY97" fmla="*/ 748305 h 1196943"/>
              <a:gd name="connsiteX98" fmla="*/ 2145584 w 2527444"/>
              <a:gd name="connsiteY98" fmla="*/ 710631 h 1196943"/>
              <a:gd name="connsiteX99" fmla="*/ 2183258 w 2527444"/>
              <a:gd name="connsiteY99" fmla="*/ 672957 h 1196943"/>
              <a:gd name="connsiteX100" fmla="*/ 1876746 w 2527444"/>
              <a:gd name="connsiteY100" fmla="*/ 672957 h 1196943"/>
              <a:gd name="connsiteX101" fmla="*/ 1914420 w 2527444"/>
              <a:gd name="connsiteY101" fmla="*/ 710631 h 1196943"/>
              <a:gd name="connsiteX102" fmla="*/ 1876746 w 2527444"/>
              <a:gd name="connsiteY102" fmla="*/ 748305 h 1196943"/>
              <a:gd name="connsiteX103" fmla="*/ 1839072 w 2527444"/>
              <a:gd name="connsiteY103" fmla="*/ 710631 h 1196943"/>
              <a:gd name="connsiteX104" fmla="*/ 1876746 w 2527444"/>
              <a:gd name="connsiteY104" fmla="*/ 672957 h 1196943"/>
              <a:gd name="connsiteX105" fmla="*/ 1570234 w 2527444"/>
              <a:gd name="connsiteY105" fmla="*/ 672957 h 1196943"/>
              <a:gd name="connsiteX106" fmla="*/ 1607908 w 2527444"/>
              <a:gd name="connsiteY106" fmla="*/ 710631 h 1196943"/>
              <a:gd name="connsiteX107" fmla="*/ 1570234 w 2527444"/>
              <a:gd name="connsiteY107" fmla="*/ 748305 h 1196943"/>
              <a:gd name="connsiteX108" fmla="*/ 1532560 w 2527444"/>
              <a:gd name="connsiteY108" fmla="*/ 710631 h 1196943"/>
              <a:gd name="connsiteX109" fmla="*/ 1570234 w 2527444"/>
              <a:gd name="connsiteY109" fmla="*/ 672957 h 1196943"/>
              <a:gd name="connsiteX110" fmla="*/ 1263722 w 2527444"/>
              <a:gd name="connsiteY110" fmla="*/ 672957 h 1196943"/>
              <a:gd name="connsiteX111" fmla="*/ 1301396 w 2527444"/>
              <a:gd name="connsiteY111" fmla="*/ 710631 h 1196943"/>
              <a:gd name="connsiteX112" fmla="*/ 1263722 w 2527444"/>
              <a:gd name="connsiteY112" fmla="*/ 748305 h 1196943"/>
              <a:gd name="connsiteX113" fmla="*/ 1226048 w 2527444"/>
              <a:gd name="connsiteY113" fmla="*/ 710631 h 1196943"/>
              <a:gd name="connsiteX114" fmla="*/ 1263722 w 2527444"/>
              <a:gd name="connsiteY114" fmla="*/ 672957 h 1196943"/>
              <a:gd name="connsiteX115" fmla="*/ 957210 w 2527444"/>
              <a:gd name="connsiteY115" fmla="*/ 672957 h 1196943"/>
              <a:gd name="connsiteX116" fmla="*/ 994884 w 2527444"/>
              <a:gd name="connsiteY116" fmla="*/ 710631 h 1196943"/>
              <a:gd name="connsiteX117" fmla="*/ 957210 w 2527444"/>
              <a:gd name="connsiteY117" fmla="*/ 748305 h 1196943"/>
              <a:gd name="connsiteX118" fmla="*/ 919536 w 2527444"/>
              <a:gd name="connsiteY118" fmla="*/ 710631 h 1196943"/>
              <a:gd name="connsiteX119" fmla="*/ 957210 w 2527444"/>
              <a:gd name="connsiteY119" fmla="*/ 672957 h 1196943"/>
              <a:gd name="connsiteX120" fmla="*/ 650698 w 2527444"/>
              <a:gd name="connsiteY120" fmla="*/ 672957 h 1196943"/>
              <a:gd name="connsiteX121" fmla="*/ 688372 w 2527444"/>
              <a:gd name="connsiteY121" fmla="*/ 710631 h 1196943"/>
              <a:gd name="connsiteX122" fmla="*/ 650698 w 2527444"/>
              <a:gd name="connsiteY122" fmla="*/ 748305 h 1196943"/>
              <a:gd name="connsiteX123" fmla="*/ 613024 w 2527444"/>
              <a:gd name="connsiteY123" fmla="*/ 710631 h 1196943"/>
              <a:gd name="connsiteX124" fmla="*/ 650698 w 2527444"/>
              <a:gd name="connsiteY124" fmla="*/ 672957 h 1196943"/>
              <a:gd name="connsiteX125" fmla="*/ 344186 w 2527444"/>
              <a:gd name="connsiteY125" fmla="*/ 672957 h 1196943"/>
              <a:gd name="connsiteX126" fmla="*/ 381860 w 2527444"/>
              <a:gd name="connsiteY126" fmla="*/ 710631 h 1196943"/>
              <a:gd name="connsiteX127" fmla="*/ 344186 w 2527444"/>
              <a:gd name="connsiteY127" fmla="*/ 748305 h 1196943"/>
              <a:gd name="connsiteX128" fmla="*/ 306512 w 2527444"/>
              <a:gd name="connsiteY128" fmla="*/ 710631 h 1196943"/>
              <a:gd name="connsiteX129" fmla="*/ 344186 w 2527444"/>
              <a:gd name="connsiteY129" fmla="*/ 672957 h 1196943"/>
              <a:gd name="connsiteX130" fmla="*/ 37674 w 2527444"/>
              <a:gd name="connsiteY130" fmla="*/ 672957 h 1196943"/>
              <a:gd name="connsiteX131" fmla="*/ 75348 w 2527444"/>
              <a:gd name="connsiteY131" fmla="*/ 710631 h 1196943"/>
              <a:gd name="connsiteX132" fmla="*/ 37674 w 2527444"/>
              <a:gd name="connsiteY132" fmla="*/ 748305 h 1196943"/>
              <a:gd name="connsiteX133" fmla="*/ 0 w 2527444"/>
              <a:gd name="connsiteY133" fmla="*/ 710631 h 1196943"/>
              <a:gd name="connsiteX134" fmla="*/ 37674 w 2527444"/>
              <a:gd name="connsiteY134" fmla="*/ 672957 h 1196943"/>
              <a:gd name="connsiteX135" fmla="*/ 2489770 w 2527444"/>
              <a:gd name="connsiteY135" fmla="*/ 448638 h 1196943"/>
              <a:gd name="connsiteX136" fmla="*/ 2527444 w 2527444"/>
              <a:gd name="connsiteY136" fmla="*/ 486312 h 1196943"/>
              <a:gd name="connsiteX137" fmla="*/ 2489770 w 2527444"/>
              <a:gd name="connsiteY137" fmla="*/ 523986 h 1196943"/>
              <a:gd name="connsiteX138" fmla="*/ 2452096 w 2527444"/>
              <a:gd name="connsiteY138" fmla="*/ 486312 h 1196943"/>
              <a:gd name="connsiteX139" fmla="*/ 2489770 w 2527444"/>
              <a:gd name="connsiteY139" fmla="*/ 448638 h 1196943"/>
              <a:gd name="connsiteX140" fmla="*/ 2183258 w 2527444"/>
              <a:gd name="connsiteY140" fmla="*/ 448638 h 1196943"/>
              <a:gd name="connsiteX141" fmla="*/ 2220932 w 2527444"/>
              <a:gd name="connsiteY141" fmla="*/ 486312 h 1196943"/>
              <a:gd name="connsiteX142" fmla="*/ 2183258 w 2527444"/>
              <a:gd name="connsiteY142" fmla="*/ 523986 h 1196943"/>
              <a:gd name="connsiteX143" fmla="*/ 2145584 w 2527444"/>
              <a:gd name="connsiteY143" fmla="*/ 486312 h 1196943"/>
              <a:gd name="connsiteX144" fmla="*/ 2183258 w 2527444"/>
              <a:gd name="connsiteY144" fmla="*/ 448638 h 1196943"/>
              <a:gd name="connsiteX145" fmla="*/ 1876746 w 2527444"/>
              <a:gd name="connsiteY145" fmla="*/ 448638 h 1196943"/>
              <a:gd name="connsiteX146" fmla="*/ 1914420 w 2527444"/>
              <a:gd name="connsiteY146" fmla="*/ 486312 h 1196943"/>
              <a:gd name="connsiteX147" fmla="*/ 1876746 w 2527444"/>
              <a:gd name="connsiteY147" fmla="*/ 523986 h 1196943"/>
              <a:gd name="connsiteX148" fmla="*/ 1839072 w 2527444"/>
              <a:gd name="connsiteY148" fmla="*/ 486312 h 1196943"/>
              <a:gd name="connsiteX149" fmla="*/ 1876746 w 2527444"/>
              <a:gd name="connsiteY149" fmla="*/ 448638 h 1196943"/>
              <a:gd name="connsiteX150" fmla="*/ 1570234 w 2527444"/>
              <a:gd name="connsiteY150" fmla="*/ 448638 h 1196943"/>
              <a:gd name="connsiteX151" fmla="*/ 1607908 w 2527444"/>
              <a:gd name="connsiteY151" fmla="*/ 486312 h 1196943"/>
              <a:gd name="connsiteX152" fmla="*/ 1570234 w 2527444"/>
              <a:gd name="connsiteY152" fmla="*/ 523986 h 1196943"/>
              <a:gd name="connsiteX153" fmla="*/ 1532560 w 2527444"/>
              <a:gd name="connsiteY153" fmla="*/ 486312 h 1196943"/>
              <a:gd name="connsiteX154" fmla="*/ 1570234 w 2527444"/>
              <a:gd name="connsiteY154" fmla="*/ 448638 h 1196943"/>
              <a:gd name="connsiteX155" fmla="*/ 1263722 w 2527444"/>
              <a:gd name="connsiteY155" fmla="*/ 448638 h 1196943"/>
              <a:gd name="connsiteX156" fmla="*/ 1301396 w 2527444"/>
              <a:gd name="connsiteY156" fmla="*/ 486312 h 1196943"/>
              <a:gd name="connsiteX157" fmla="*/ 1263722 w 2527444"/>
              <a:gd name="connsiteY157" fmla="*/ 523986 h 1196943"/>
              <a:gd name="connsiteX158" fmla="*/ 1226048 w 2527444"/>
              <a:gd name="connsiteY158" fmla="*/ 486312 h 1196943"/>
              <a:gd name="connsiteX159" fmla="*/ 1263722 w 2527444"/>
              <a:gd name="connsiteY159" fmla="*/ 448638 h 1196943"/>
              <a:gd name="connsiteX160" fmla="*/ 957210 w 2527444"/>
              <a:gd name="connsiteY160" fmla="*/ 448638 h 1196943"/>
              <a:gd name="connsiteX161" fmla="*/ 994884 w 2527444"/>
              <a:gd name="connsiteY161" fmla="*/ 486312 h 1196943"/>
              <a:gd name="connsiteX162" fmla="*/ 957210 w 2527444"/>
              <a:gd name="connsiteY162" fmla="*/ 523986 h 1196943"/>
              <a:gd name="connsiteX163" fmla="*/ 919536 w 2527444"/>
              <a:gd name="connsiteY163" fmla="*/ 486312 h 1196943"/>
              <a:gd name="connsiteX164" fmla="*/ 957210 w 2527444"/>
              <a:gd name="connsiteY164" fmla="*/ 448638 h 1196943"/>
              <a:gd name="connsiteX165" fmla="*/ 650698 w 2527444"/>
              <a:gd name="connsiteY165" fmla="*/ 448638 h 1196943"/>
              <a:gd name="connsiteX166" fmla="*/ 688372 w 2527444"/>
              <a:gd name="connsiteY166" fmla="*/ 486312 h 1196943"/>
              <a:gd name="connsiteX167" fmla="*/ 650698 w 2527444"/>
              <a:gd name="connsiteY167" fmla="*/ 523986 h 1196943"/>
              <a:gd name="connsiteX168" fmla="*/ 613024 w 2527444"/>
              <a:gd name="connsiteY168" fmla="*/ 486312 h 1196943"/>
              <a:gd name="connsiteX169" fmla="*/ 650698 w 2527444"/>
              <a:gd name="connsiteY169" fmla="*/ 448638 h 1196943"/>
              <a:gd name="connsiteX170" fmla="*/ 344186 w 2527444"/>
              <a:gd name="connsiteY170" fmla="*/ 448638 h 1196943"/>
              <a:gd name="connsiteX171" fmla="*/ 381860 w 2527444"/>
              <a:gd name="connsiteY171" fmla="*/ 486312 h 1196943"/>
              <a:gd name="connsiteX172" fmla="*/ 344186 w 2527444"/>
              <a:gd name="connsiteY172" fmla="*/ 523986 h 1196943"/>
              <a:gd name="connsiteX173" fmla="*/ 306512 w 2527444"/>
              <a:gd name="connsiteY173" fmla="*/ 486312 h 1196943"/>
              <a:gd name="connsiteX174" fmla="*/ 344186 w 2527444"/>
              <a:gd name="connsiteY174" fmla="*/ 448638 h 1196943"/>
              <a:gd name="connsiteX175" fmla="*/ 37674 w 2527444"/>
              <a:gd name="connsiteY175" fmla="*/ 448638 h 1196943"/>
              <a:gd name="connsiteX176" fmla="*/ 75348 w 2527444"/>
              <a:gd name="connsiteY176" fmla="*/ 486312 h 1196943"/>
              <a:gd name="connsiteX177" fmla="*/ 37674 w 2527444"/>
              <a:gd name="connsiteY177" fmla="*/ 523986 h 1196943"/>
              <a:gd name="connsiteX178" fmla="*/ 0 w 2527444"/>
              <a:gd name="connsiteY178" fmla="*/ 486312 h 1196943"/>
              <a:gd name="connsiteX179" fmla="*/ 37674 w 2527444"/>
              <a:gd name="connsiteY179" fmla="*/ 448638 h 1196943"/>
              <a:gd name="connsiteX180" fmla="*/ 2489770 w 2527444"/>
              <a:gd name="connsiteY180" fmla="*/ 224319 h 1196943"/>
              <a:gd name="connsiteX181" fmla="*/ 2527444 w 2527444"/>
              <a:gd name="connsiteY181" fmla="*/ 261993 h 1196943"/>
              <a:gd name="connsiteX182" fmla="*/ 2489770 w 2527444"/>
              <a:gd name="connsiteY182" fmla="*/ 299667 h 1196943"/>
              <a:gd name="connsiteX183" fmla="*/ 2452096 w 2527444"/>
              <a:gd name="connsiteY183" fmla="*/ 261993 h 1196943"/>
              <a:gd name="connsiteX184" fmla="*/ 2489770 w 2527444"/>
              <a:gd name="connsiteY184" fmla="*/ 224319 h 1196943"/>
              <a:gd name="connsiteX185" fmla="*/ 2183258 w 2527444"/>
              <a:gd name="connsiteY185" fmla="*/ 224319 h 1196943"/>
              <a:gd name="connsiteX186" fmla="*/ 2220932 w 2527444"/>
              <a:gd name="connsiteY186" fmla="*/ 261993 h 1196943"/>
              <a:gd name="connsiteX187" fmla="*/ 2183258 w 2527444"/>
              <a:gd name="connsiteY187" fmla="*/ 299667 h 1196943"/>
              <a:gd name="connsiteX188" fmla="*/ 2145584 w 2527444"/>
              <a:gd name="connsiteY188" fmla="*/ 261993 h 1196943"/>
              <a:gd name="connsiteX189" fmla="*/ 2183258 w 2527444"/>
              <a:gd name="connsiteY189" fmla="*/ 224319 h 1196943"/>
              <a:gd name="connsiteX190" fmla="*/ 1876746 w 2527444"/>
              <a:gd name="connsiteY190" fmla="*/ 224319 h 1196943"/>
              <a:gd name="connsiteX191" fmla="*/ 1914420 w 2527444"/>
              <a:gd name="connsiteY191" fmla="*/ 261993 h 1196943"/>
              <a:gd name="connsiteX192" fmla="*/ 1876746 w 2527444"/>
              <a:gd name="connsiteY192" fmla="*/ 299667 h 1196943"/>
              <a:gd name="connsiteX193" fmla="*/ 1839072 w 2527444"/>
              <a:gd name="connsiteY193" fmla="*/ 261993 h 1196943"/>
              <a:gd name="connsiteX194" fmla="*/ 1876746 w 2527444"/>
              <a:gd name="connsiteY194" fmla="*/ 224319 h 1196943"/>
              <a:gd name="connsiteX195" fmla="*/ 1570234 w 2527444"/>
              <a:gd name="connsiteY195" fmla="*/ 224319 h 1196943"/>
              <a:gd name="connsiteX196" fmla="*/ 1607908 w 2527444"/>
              <a:gd name="connsiteY196" fmla="*/ 261993 h 1196943"/>
              <a:gd name="connsiteX197" fmla="*/ 1570234 w 2527444"/>
              <a:gd name="connsiteY197" fmla="*/ 299667 h 1196943"/>
              <a:gd name="connsiteX198" fmla="*/ 1532560 w 2527444"/>
              <a:gd name="connsiteY198" fmla="*/ 261993 h 1196943"/>
              <a:gd name="connsiteX199" fmla="*/ 1570234 w 2527444"/>
              <a:gd name="connsiteY199" fmla="*/ 224319 h 1196943"/>
              <a:gd name="connsiteX200" fmla="*/ 1263722 w 2527444"/>
              <a:gd name="connsiteY200" fmla="*/ 224319 h 1196943"/>
              <a:gd name="connsiteX201" fmla="*/ 1301396 w 2527444"/>
              <a:gd name="connsiteY201" fmla="*/ 261993 h 1196943"/>
              <a:gd name="connsiteX202" fmla="*/ 1263722 w 2527444"/>
              <a:gd name="connsiteY202" fmla="*/ 299667 h 1196943"/>
              <a:gd name="connsiteX203" fmla="*/ 1226048 w 2527444"/>
              <a:gd name="connsiteY203" fmla="*/ 261993 h 1196943"/>
              <a:gd name="connsiteX204" fmla="*/ 1263722 w 2527444"/>
              <a:gd name="connsiteY204" fmla="*/ 224319 h 1196943"/>
              <a:gd name="connsiteX205" fmla="*/ 957210 w 2527444"/>
              <a:gd name="connsiteY205" fmla="*/ 224319 h 1196943"/>
              <a:gd name="connsiteX206" fmla="*/ 994884 w 2527444"/>
              <a:gd name="connsiteY206" fmla="*/ 261993 h 1196943"/>
              <a:gd name="connsiteX207" fmla="*/ 957210 w 2527444"/>
              <a:gd name="connsiteY207" fmla="*/ 299667 h 1196943"/>
              <a:gd name="connsiteX208" fmla="*/ 919536 w 2527444"/>
              <a:gd name="connsiteY208" fmla="*/ 261993 h 1196943"/>
              <a:gd name="connsiteX209" fmla="*/ 957210 w 2527444"/>
              <a:gd name="connsiteY209" fmla="*/ 224319 h 1196943"/>
              <a:gd name="connsiteX210" fmla="*/ 650698 w 2527444"/>
              <a:gd name="connsiteY210" fmla="*/ 224319 h 1196943"/>
              <a:gd name="connsiteX211" fmla="*/ 688372 w 2527444"/>
              <a:gd name="connsiteY211" fmla="*/ 261993 h 1196943"/>
              <a:gd name="connsiteX212" fmla="*/ 650698 w 2527444"/>
              <a:gd name="connsiteY212" fmla="*/ 299667 h 1196943"/>
              <a:gd name="connsiteX213" fmla="*/ 613024 w 2527444"/>
              <a:gd name="connsiteY213" fmla="*/ 261993 h 1196943"/>
              <a:gd name="connsiteX214" fmla="*/ 650698 w 2527444"/>
              <a:gd name="connsiteY214" fmla="*/ 224319 h 1196943"/>
              <a:gd name="connsiteX215" fmla="*/ 344186 w 2527444"/>
              <a:gd name="connsiteY215" fmla="*/ 224319 h 1196943"/>
              <a:gd name="connsiteX216" fmla="*/ 381860 w 2527444"/>
              <a:gd name="connsiteY216" fmla="*/ 261993 h 1196943"/>
              <a:gd name="connsiteX217" fmla="*/ 344186 w 2527444"/>
              <a:gd name="connsiteY217" fmla="*/ 299667 h 1196943"/>
              <a:gd name="connsiteX218" fmla="*/ 306512 w 2527444"/>
              <a:gd name="connsiteY218" fmla="*/ 261993 h 1196943"/>
              <a:gd name="connsiteX219" fmla="*/ 344186 w 2527444"/>
              <a:gd name="connsiteY219" fmla="*/ 224319 h 1196943"/>
              <a:gd name="connsiteX220" fmla="*/ 37674 w 2527444"/>
              <a:gd name="connsiteY220" fmla="*/ 224319 h 1196943"/>
              <a:gd name="connsiteX221" fmla="*/ 75348 w 2527444"/>
              <a:gd name="connsiteY221" fmla="*/ 261993 h 1196943"/>
              <a:gd name="connsiteX222" fmla="*/ 37674 w 2527444"/>
              <a:gd name="connsiteY222" fmla="*/ 299667 h 1196943"/>
              <a:gd name="connsiteX223" fmla="*/ 0 w 2527444"/>
              <a:gd name="connsiteY223" fmla="*/ 261993 h 1196943"/>
              <a:gd name="connsiteX224" fmla="*/ 37674 w 2527444"/>
              <a:gd name="connsiteY224" fmla="*/ 224319 h 1196943"/>
              <a:gd name="connsiteX225" fmla="*/ 2489770 w 2527444"/>
              <a:gd name="connsiteY225" fmla="*/ 0 h 1196943"/>
              <a:gd name="connsiteX226" fmla="*/ 2527444 w 2527444"/>
              <a:gd name="connsiteY226" fmla="*/ 37674 h 1196943"/>
              <a:gd name="connsiteX227" fmla="*/ 2489770 w 2527444"/>
              <a:gd name="connsiteY227" fmla="*/ 75348 h 1196943"/>
              <a:gd name="connsiteX228" fmla="*/ 2452096 w 2527444"/>
              <a:gd name="connsiteY228" fmla="*/ 37674 h 1196943"/>
              <a:gd name="connsiteX229" fmla="*/ 2489770 w 2527444"/>
              <a:gd name="connsiteY229" fmla="*/ 0 h 1196943"/>
              <a:gd name="connsiteX230" fmla="*/ 2183258 w 2527444"/>
              <a:gd name="connsiteY230" fmla="*/ 0 h 1196943"/>
              <a:gd name="connsiteX231" fmla="*/ 2220932 w 2527444"/>
              <a:gd name="connsiteY231" fmla="*/ 37674 h 1196943"/>
              <a:gd name="connsiteX232" fmla="*/ 2183258 w 2527444"/>
              <a:gd name="connsiteY232" fmla="*/ 75348 h 1196943"/>
              <a:gd name="connsiteX233" fmla="*/ 2145584 w 2527444"/>
              <a:gd name="connsiteY233" fmla="*/ 37674 h 1196943"/>
              <a:gd name="connsiteX234" fmla="*/ 2183258 w 2527444"/>
              <a:gd name="connsiteY234" fmla="*/ 0 h 1196943"/>
              <a:gd name="connsiteX235" fmla="*/ 1876746 w 2527444"/>
              <a:gd name="connsiteY235" fmla="*/ 0 h 1196943"/>
              <a:gd name="connsiteX236" fmla="*/ 1914420 w 2527444"/>
              <a:gd name="connsiteY236" fmla="*/ 37674 h 1196943"/>
              <a:gd name="connsiteX237" fmla="*/ 1876746 w 2527444"/>
              <a:gd name="connsiteY237" fmla="*/ 75348 h 1196943"/>
              <a:gd name="connsiteX238" fmla="*/ 1839072 w 2527444"/>
              <a:gd name="connsiteY238" fmla="*/ 37674 h 1196943"/>
              <a:gd name="connsiteX239" fmla="*/ 1876746 w 2527444"/>
              <a:gd name="connsiteY239" fmla="*/ 0 h 1196943"/>
              <a:gd name="connsiteX240" fmla="*/ 1570234 w 2527444"/>
              <a:gd name="connsiteY240" fmla="*/ 0 h 1196943"/>
              <a:gd name="connsiteX241" fmla="*/ 1607908 w 2527444"/>
              <a:gd name="connsiteY241" fmla="*/ 37674 h 1196943"/>
              <a:gd name="connsiteX242" fmla="*/ 1570234 w 2527444"/>
              <a:gd name="connsiteY242" fmla="*/ 75348 h 1196943"/>
              <a:gd name="connsiteX243" fmla="*/ 1532560 w 2527444"/>
              <a:gd name="connsiteY243" fmla="*/ 37674 h 1196943"/>
              <a:gd name="connsiteX244" fmla="*/ 1570234 w 2527444"/>
              <a:gd name="connsiteY244" fmla="*/ 0 h 1196943"/>
              <a:gd name="connsiteX245" fmla="*/ 1263722 w 2527444"/>
              <a:gd name="connsiteY245" fmla="*/ 0 h 1196943"/>
              <a:gd name="connsiteX246" fmla="*/ 1301396 w 2527444"/>
              <a:gd name="connsiteY246" fmla="*/ 37674 h 1196943"/>
              <a:gd name="connsiteX247" fmla="*/ 1263722 w 2527444"/>
              <a:gd name="connsiteY247" fmla="*/ 75348 h 1196943"/>
              <a:gd name="connsiteX248" fmla="*/ 1226048 w 2527444"/>
              <a:gd name="connsiteY248" fmla="*/ 37674 h 1196943"/>
              <a:gd name="connsiteX249" fmla="*/ 1263722 w 2527444"/>
              <a:gd name="connsiteY249" fmla="*/ 0 h 1196943"/>
              <a:gd name="connsiteX250" fmla="*/ 957210 w 2527444"/>
              <a:gd name="connsiteY250" fmla="*/ 0 h 1196943"/>
              <a:gd name="connsiteX251" fmla="*/ 994884 w 2527444"/>
              <a:gd name="connsiteY251" fmla="*/ 37674 h 1196943"/>
              <a:gd name="connsiteX252" fmla="*/ 957210 w 2527444"/>
              <a:gd name="connsiteY252" fmla="*/ 75348 h 1196943"/>
              <a:gd name="connsiteX253" fmla="*/ 919536 w 2527444"/>
              <a:gd name="connsiteY253" fmla="*/ 37674 h 1196943"/>
              <a:gd name="connsiteX254" fmla="*/ 957210 w 2527444"/>
              <a:gd name="connsiteY254" fmla="*/ 0 h 1196943"/>
              <a:gd name="connsiteX255" fmla="*/ 650698 w 2527444"/>
              <a:gd name="connsiteY255" fmla="*/ 0 h 1196943"/>
              <a:gd name="connsiteX256" fmla="*/ 688372 w 2527444"/>
              <a:gd name="connsiteY256" fmla="*/ 37674 h 1196943"/>
              <a:gd name="connsiteX257" fmla="*/ 650698 w 2527444"/>
              <a:gd name="connsiteY257" fmla="*/ 75348 h 1196943"/>
              <a:gd name="connsiteX258" fmla="*/ 613024 w 2527444"/>
              <a:gd name="connsiteY258" fmla="*/ 37674 h 1196943"/>
              <a:gd name="connsiteX259" fmla="*/ 650698 w 2527444"/>
              <a:gd name="connsiteY259" fmla="*/ 0 h 1196943"/>
              <a:gd name="connsiteX260" fmla="*/ 344186 w 2527444"/>
              <a:gd name="connsiteY260" fmla="*/ 0 h 1196943"/>
              <a:gd name="connsiteX261" fmla="*/ 381860 w 2527444"/>
              <a:gd name="connsiteY261" fmla="*/ 37674 h 1196943"/>
              <a:gd name="connsiteX262" fmla="*/ 344186 w 2527444"/>
              <a:gd name="connsiteY262" fmla="*/ 75348 h 1196943"/>
              <a:gd name="connsiteX263" fmla="*/ 306512 w 2527444"/>
              <a:gd name="connsiteY263" fmla="*/ 37674 h 1196943"/>
              <a:gd name="connsiteX264" fmla="*/ 344186 w 2527444"/>
              <a:gd name="connsiteY264" fmla="*/ 0 h 1196943"/>
              <a:gd name="connsiteX265" fmla="*/ 37674 w 2527444"/>
              <a:gd name="connsiteY265" fmla="*/ 0 h 1196943"/>
              <a:gd name="connsiteX266" fmla="*/ 75348 w 2527444"/>
              <a:gd name="connsiteY266" fmla="*/ 37674 h 1196943"/>
              <a:gd name="connsiteX267" fmla="*/ 37674 w 2527444"/>
              <a:gd name="connsiteY267" fmla="*/ 75348 h 1196943"/>
              <a:gd name="connsiteX268" fmla="*/ 0 w 2527444"/>
              <a:gd name="connsiteY268" fmla="*/ 37674 h 1196943"/>
              <a:gd name="connsiteX269" fmla="*/ 37674 w 2527444"/>
              <a:gd name="connsiteY269" fmla="*/ 0 h 119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</a:cxnLst>
            <a:rect l="l" t="t" r="r" b="b"/>
            <a:pathLst>
              <a:path w="2527444" h="1196943">
                <a:moveTo>
                  <a:pt x="2489770" y="1121595"/>
                </a:moveTo>
                <a:cubicBezTo>
                  <a:pt x="2510577" y="1121595"/>
                  <a:pt x="2527444" y="1138462"/>
                  <a:pt x="2527444" y="1159269"/>
                </a:cubicBezTo>
                <a:cubicBezTo>
                  <a:pt x="2527444" y="1180076"/>
                  <a:pt x="2510577" y="1196943"/>
                  <a:pt x="2489770" y="1196943"/>
                </a:cubicBezTo>
                <a:cubicBezTo>
                  <a:pt x="2468963" y="1196943"/>
                  <a:pt x="2452096" y="1180076"/>
                  <a:pt x="2452096" y="1159269"/>
                </a:cubicBezTo>
                <a:cubicBezTo>
                  <a:pt x="2452096" y="1138462"/>
                  <a:pt x="2468963" y="1121595"/>
                  <a:pt x="2489770" y="1121595"/>
                </a:cubicBezTo>
                <a:close/>
                <a:moveTo>
                  <a:pt x="2183258" y="1121595"/>
                </a:moveTo>
                <a:cubicBezTo>
                  <a:pt x="2204065" y="1121595"/>
                  <a:pt x="2220932" y="1138462"/>
                  <a:pt x="2220932" y="1159269"/>
                </a:cubicBezTo>
                <a:cubicBezTo>
                  <a:pt x="2220932" y="1180076"/>
                  <a:pt x="2204065" y="1196943"/>
                  <a:pt x="2183258" y="1196943"/>
                </a:cubicBezTo>
                <a:cubicBezTo>
                  <a:pt x="2162451" y="1196943"/>
                  <a:pt x="2145584" y="1180076"/>
                  <a:pt x="2145584" y="1159269"/>
                </a:cubicBezTo>
                <a:cubicBezTo>
                  <a:pt x="2145584" y="1138462"/>
                  <a:pt x="2162451" y="1121595"/>
                  <a:pt x="2183258" y="1121595"/>
                </a:cubicBezTo>
                <a:close/>
                <a:moveTo>
                  <a:pt x="1876746" y="1121595"/>
                </a:moveTo>
                <a:cubicBezTo>
                  <a:pt x="1897553" y="1121595"/>
                  <a:pt x="1914420" y="1138462"/>
                  <a:pt x="1914420" y="1159269"/>
                </a:cubicBezTo>
                <a:cubicBezTo>
                  <a:pt x="1914420" y="1180076"/>
                  <a:pt x="1897553" y="1196943"/>
                  <a:pt x="1876746" y="1196943"/>
                </a:cubicBezTo>
                <a:cubicBezTo>
                  <a:pt x="1855939" y="1196943"/>
                  <a:pt x="1839072" y="1180076"/>
                  <a:pt x="1839072" y="1159269"/>
                </a:cubicBezTo>
                <a:cubicBezTo>
                  <a:pt x="1839072" y="1138462"/>
                  <a:pt x="1855939" y="1121595"/>
                  <a:pt x="1876746" y="1121595"/>
                </a:cubicBezTo>
                <a:close/>
                <a:moveTo>
                  <a:pt x="1570234" y="1121595"/>
                </a:moveTo>
                <a:cubicBezTo>
                  <a:pt x="1591041" y="1121595"/>
                  <a:pt x="1607908" y="1138462"/>
                  <a:pt x="1607908" y="1159269"/>
                </a:cubicBezTo>
                <a:cubicBezTo>
                  <a:pt x="1607908" y="1180076"/>
                  <a:pt x="1591041" y="1196943"/>
                  <a:pt x="1570234" y="1196943"/>
                </a:cubicBezTo>
                <a:cubicBezTo>
                  <a:pt x="1549427" y="1196943"/>
                  <a:pt x="1532560" y="1180076"/>
                  <a:pt x="1532560" y="1159269"/>
                </a:cubicBezTo>
                <a:cubicBezTo>
                  <a:pt x="1532560" y="1138462"/>
                  <a:pt x="1549427" y="1121595"/>
                  <a:pt x="1570234" y="1121595"/>
                </a:cubicBezTo>
                <a:close/>
                <a:moveTo>
                  <a:pt x="1263722" y="1121595"/>
                </a:moveTo>
                <a:cubicBezTo>
                  <a:pt x="1284529" y="1121595"/>
                  <a:pt x="1301396" y="1138462"/>
                  <a:pt x="1301396" y="1159269"/>
                </a:cubicBezTo>
                <a:cubicBezTo>
                  <a:pt x="1301396" y="1180076"/>
                  <a:pt x="1284529" y="1196943"/>
                  <a:pt x="1263722" y="1196943"/>
                </a:cubicBezTo>
                <a:cubicBezTo>
                  <a:pt x="1242915" y="1196943"/>
                  <a:pt x="1226048" y="1180076"/>
                  <a:pt x="1226048" y="1159269"/>
                </a:cubicBezTo>
                <a:cubicBezTo>
                  <a:pt x="1226048" y="1138462"/>
                  <a:pt x="1242915" y="1121595"/>
                  <a:pt x="1263722" y="1121595"/>
                </a:cubicBezTo>
                <a:close/>
                <a:moveTo>
                  <a:pt x="957210" y="1121595"/>
                </a:moveTo>
                <a:cubicBezTo>
                  <a:pt x="978017" y="1121595"/>
                  <a:pt x="994884" y="1138462"/>
                  <a:pt x="994884" y="1159269"/>
                </a:cubicBezTo>
                <a:cubicBezTo>
                  <a:pt x="994884" y="1180076"/>
                  <a:pt x="978017" y="1196943"/>
                  <a:pt x="957210" y="1196943"/>
                </a:cubicBezTo>
                <a:cubicBezTo>
                  <a:pt x="936403" y="1196943"/>
                  <a:pt x="919536" y="1180076"/>
                  <a:pt x="919536" y="1159269"/>
                </a:cubicBezTo>
                <a:cubicBezTo>
                  <a:pt x="919536" y="1138462"/>
                  <a:pt x="936403" y="1121595"/>
                  <a:pt x="957210" y="1121595"/>
                </a:cubicBezTo>
                <a:close/>
                <a:moveTo>
                  <a:pt x="650698" y="1121595"/>
                </a:moveTo>
                <a:cubicBezTo>
                  <a:pt x="671505" y="1121595"/>
                  <a:pt x="688372" y="1138462"/>
                  <a:pt x="688372" y="1159269"/>
                </a:cubicBezTo>
                <a:cubicBezTo>
                  <a:pt x="688372" y="1180076"/>
                  <a:pt x="671505" y="1196943"/>
                  <a:pt x="650698" y="1196943"/>
                </a:cubicBezTo>
                <a:cubicBezTo>
                  <a:pt x="629891" y="1196943"/>
                  <a:pt x="613024" y="1180076"/>
                  <a:pt x="613024" y="1159269"/>
                </a:cubicBezTo>
                <a:cubicBezTo>
                  <a:pt x="613024" y="1138462"/>
                  <a:pt x="629891" y="1121595"/>
                  <a:pt x="650698" y="1121595"/>
                </a:cubicBezTo>
                <a:close/>
                <a:moveTo>
                  <a:pt x="344186" y="1121595"/>
                </a:moveTo>
                <a:cubicBezTo>
                  <a:pt x="364993" y="1121595"/>
                  <a:pt x="381860" y="1138462"/>
                  <a:pt x="381860" y="1159269"/>
                </a:cubicBezTo>
                <a:cubicBezTo>
                  <a:pt x="381860" y="1180076"/>
                  <a:pt x="364993" y="1196943"/>
                  <a:pt x="344186" y="1196943"/>
                </a:cubicBezTo>
                <a:cubicBezTo>
                  <a:pt x="323379" y="1196943"/>
                  <a:pt x="306512" y="1180076"/>
                  <a:pt x="306512" y="1159269"/>
                </a:cubicBezTo>
                <a:cubicBezTo>
                  <a:pt x="306512" y="1138462"/>
                  <a:pt x="323379" y="1121595"/>
                  <a:pt x="344186" y="1121595"/>
                </a:cubicBezTo>
                <a:close/>
                <a:moveTo>
                  <a:pt x="37674" y="1121595"/>
                </a:moveTo>
                <a:cubicBezTo>
                  <a:pt x="58481" y="1121595"/>
                  <a:pt x="75348" y="1138462"/>
                  <a:pt x="75348" y="1159269"/>
                </a:cubicBezTo>
                <a:cubicBezTo>
                  <a:pt x="75348" y="1180076"/>
                  <a:pt x="58481" y="1196943"/>
                  <a:pt x="37674" y="1196943"/>
                </a:cubicBezTo>
                <a:cubicBezTo>
                  <a:pt x="16867" y="1196943"/>
                  <a:pt x="0" y="1180076"/>
                  <a:pt x="0" y="1159269"/>
                </a:cubicBezTo>
                <a:cubicBezTo>
                  <a:pt x="0" y="1138462"/>
                  <a:pt x="16867" y="1121595"/>
                  <a:pt x="37674" y="1121595"/>
                </a:cubicBezTo>
                <a:close/>
                <a:moveTo>
                  <a:pt x="2489770" y="897276"/>
                </a:moveTo>
                <a:cubicBezTo>
                  <a:pt x="2510577" y="897276"/>
                  <a:pt x="2527444" y="914143"/>
                  <a:pt x="2527444" y="934950"/>
                </a:cubicBezTo>
                <a:cubicBezTo>
                  <a:pt x="2527444" y="955757"/>
                  <a:pt x="2510577" y="972624"/>
                  <a:pt x="2489770" y="972624"/>
                </a:cubicBezTo>
                <a:cubicBezTo>
                  <a:pt x="2468963" y="972624"/>
                  <a:pt x="2452096" y="955757"/>
                  <a:pt x="2452096" y="934950"/>
                </a:cubicBezTo>
                <a:cubicBezTo>
                  <a:pt x="2452096" y="914143"/>
                  <a:pt x="2468963" y="897276"/>
                  <a:pt x="2489770" y="897276"/>
                </a:cubicBezTo>
                <a:close/>
                <a:moveTo>
                  <a:pt x="2183258" y="897276"/>
                </a:moveTo>
                <a:cubicBezTo>
                  <a:pt x="2204065" y="897276"/>
                  <a:pt x="2220932" y="914143"/>
                  <a:pt x="2220932" y="934950"/>
                </a:cubicBezTo>
                <a:cubicBezTo>
                  <a:pt x="2220932" y="955757"/>
                  <a:pt x="2204065" y="972624"/>
                  <a:pt x="2183258" y="972624"/>
                </a:cubicBezTo>
                <a:cubicBezTo>
                  <a:pt x="2162451" y="972624"/>
                  <a:pt x="2145584" y="955757"/>
                  <a:pt x="2145584" y="934950"/>
                </a:cubicBezTo>
                <a:cubicBezTo>
                  <a:pt x="2145584" y="914143"/>
                  <a:pt x="2162451" y="897276"/>
                  <a:pt x="2183258" y="897276"/>
                </a:cubicBezTo>
                <a:close/>
                <a:moveTo>
                  <a:pt x="1876746" y="897276"/>
                </a:moveTo>
                <a:cubicBezTo>
                  <a:pt x="1897553" y="897276"/>
                  <a:pt x="1914420" y="914143"/>
                  <a:pt x="1914420" y="934950"/>
                </a:cubicBezTo>
                <a:cubicBezTo>
                  <a:pt x="1914420" y="955757"/>
                  <a:pt x="1897553" y="972624"/>
                  <a:pt x="1876746" y="972624"/>
                </a:cubicBezTo>
                <a:cubicBezTo>
                  <a:pt x="1855939" y="972624"/>
                  <a:pt x="1839072" y="955757"/>
                  <a:pt x="1839072" y="934950"/>
                </a:cubicBezTo>
                <a:cubicBezTo>
                  <a:pt x="1839072" y="914143"/>
                  <a:pt x="1855939" y="897276"/>
                  <a:pt x="1876746" y="897276"/>
                </a:cubicBezTo>
                <a:close/>
                <a:moveTo>
                  <a:pt x="1570234" y="897276"/>
                </a:moveTo>
                <a:cubicBezTo>
                  <a:pt x="1591041" y="897276"/>
                  <a:pt x="1607908" y="914143"/>
                  <a:pt x="1607908" y="934950"/>
                </a:cubicBezTo>
                <a:cubicBezTo>
                  <a:pt x="1607908" y="955757"/>
                  <a:pt x="1591041" y="972624"/>
                  <a:pt x="1570234" y="972624"/>
                </a:cubicBezTo>
                <a:cubicBezTo>
                  <a:pt x="1549427" y="972624"/>
                  <a:pt x="1532560" y="955757"/>
                  <a:pt x="1532560" y="934950"/>
                </a:cubicBezTo>
                <a:cubicBezTo>
                  <a:pt x="1532560" y="914143"/>
                  <a:pt x="1549427" y="897276"/>
                  <a:pt x="1570234" y="897276"/>
                </a:cubicBezTo>
                <a:close/>
                <a:moveTo>
                  <a:pt x="1263722" y="897276"/>
                </a:moveTo>
                <a:cubicBezTo>
                  <a:pt x="1284529" y="897276"/>
                  <a:pt x="1301396" y="914143"/>
                  <a:pt x="1301396" y="934950"/>
                </a:cubicBezTo>
                <a:cubicBezTo>
                  <a:pt x="1301396" y="955757"/>
                  <a:pt x="1284529" y="972624"/>
                  <a:pt x="1263722" y="972624"/>
                </a:cubicBezTo>
                <a:cubicBezTo>
                  <a:pt x="1242915" y="972624"/>
                  <a:pt x="1226048" y="955757"/>
                  <a:pt x="1226048" y="934950"/>
                </a:cubicBezTo>
                <a:cubicBezTo>
                  <a:pt x="1226048" y="914143"/>
                  <a:pt x="1242915" y="897276"/>
                  <a:pt x="1263722" y="897276"/>
                </a:cubicBezTo>
                <a:close/>
                <a:moveTo>
                  <a:pt x="957210" y="897276"/>
                </a:moveTo>
                <a:cubicBezTo>
                  <a:pt x="978017" y="897276"/>
                  <a:pt x="994884" y="914143"/>
                  <a:pt x="994884" y="934950"/>
                </a:cubicBezTo>
                <a:cubicBezTo>
                  <a:pt x="994884" y="955757"/>
                  <a:pt x="978017" y="972624"/>
                  <a:pt x="957210" y="972624"/>
                </a:cubicBezTo>
                <a:cubicBezTo>
                  <a:pt x="936403" y="972624"/>
                  <a:pt x="919536" y="955757"/>
                  <a:pt x="919536" y="934950"/>
                </a:cubicBezTo>
                <a:cubicBezTo>
                  <a:pt x="919536" y="914143"/>
                  <a:pt x="936403" y="897276"/>
                  <a:pt x="957210" y="897276"/>
                </a:cubicBezTo>
                <a:close/>
                <a:moveTo>
                  <a:pt x="650698" y="897276"/>
                </a:moveTo>
                <a:cubicBezTo>
                  <a:pt x="671505" y="897276"/>
                  <a:pt x="688372" y="914143"/>
                  <a:pt x="688372" y="934950"/>
                </a:cubicBezTo>
                <a:cubicBezTo>
                  <a:pt x="688372" y="955757"/>
                  <a:pt x="671505" y="972624"/>
                  <a:pt x="650698" y="972624"/>
                </a:cubicBezTo>
                <a:cubicBezTo>
                  <a:pt x="629891" y="972624"/>
                  <a:pt x="613024" y="955757"/>
                  <a:pt x="613024" y="934950"/>
                </a:cubicBezTo>
                <a:cubicBezTo>
                  <a:pt x="613024" y="914143"/>
                  <a:pt x="629891" y="897276"/>
                  <a:pt x="650698" y="897276"/>
                </a:cubicBezTo>
                <a:close/>
                <a:moveTo>
                  <a:pt x="344186" y="897276"/>
                </a:moveTo>
                <a:cubicBezTo>
                  <a:pt x="364993" y="897276"/>
                  <a:pt x="381860" y="914143"/>
                  <a:pt x="381860" y="934950"/>
                </a:cubicBezTo>
                <a:cubicBezTo>
                  <a:pt x="381860" y="955757"/>
                  <a:pt x="364993" y="972624"/>
                  <a:pt x="344186" y="972624"/>
                </a:cubicBezTo>
                <a:cubicBezTo>
                  <a:pt x="323379" y="972624"/>
                  <a:pt x="306512" y="955757"/>
                  <a:pt x="306512" y="934950"/>
                </a:cubicBezTo>
                <a:cubicBezTo>
                  <a:pt x="306512" y="914143"/>
                  <a:pt x="323379" y="897276"/>
                  <a:pt x="344186" y="897276"/>
                </a:cubicBezTo>
                <a:close/>
                <a:moveTo>
                  <a:pt x="37674" y="897276"/>
                </a:moveTo>
                <a:cubicBezTo>
                  <a:pt x="58481" y="897276"/>
                  <a:pt x="75348" y="914143"/>
                  <a:pt x="75348" y="934950"/>
                </a:cubicBezTo>
                <a:cubicBezTo>
                  <a:pt x="75348" y="955757"/>
                  <a:pt x="58481" y="972624"/>
                  <a:pt x="37674" y="972624"/>
                </a:cubicBezTo>
                <a:cubicBezTo>
                  <a:pt x="16867" y="972624"/>
                  <a:pt x="0" y="955757"/>
                  <a:pt x="0" y="934950"/>
                </a:cubicBezTo>
                <a:cubicBezTo>
                  <a:pt x="0" y="914143"/>
                  <a:pt x="16867" y="897276"/>
                  <a:pt x="37674" y="897276"/>
                </a:cubicBezTo>
                <a:close/>
                <a:moveTo>
                  <a:pt x="2489770" y="672957"/>
                </a:moveTo>
                <a:cubicBezTo>
                  <a:pt x="2510577" y="672957"/>
                  <a:pt x="2527444" y="689824"/>
                  <a:pt x="2527444" y="710631"/>
                </a:cubicBezTo>
                <a:cubicBezTo>
                  <a:pt x="2527444" y="731438"/>
                  <a:pt x="2510577" y="748305"/>
                  <a:pt x="2489770" y="748305"/>
                </a:cubicBezTo>
                <a:cubicBezTo>
                  <a:pt x="2468963" y="748305"/>
                  <a:pt x="2452096" y="731438"/>
                  <a:pt x="2452096" y="710631"/>
                </a:cubicBezTo>
                <a:cubicBezTo>
                  <a:pt x="2452096" y="689824"/>
                  <a:pt x="2468963" y="672957"/>
                  <a:pt x="2489770" y="672957"/>
                </a:cubicBezTo>
                <a:close/>
                <a:moveTo>
                  <a:pt x="2183258" y="672957"/>
                </a:moveTo>
                <a:cubicBezTo>
                  <a:pt x="2204065" y="672957"/>
                  <a:pt x="2220932" y="689824"/>
                  <a:pt x="2220932" y="710631"/>
                </a:cubicBezTo>
                <a:cubicBezTo>
                  <a:pt x="2220932" y="731438"/>
                  <a:pt x="2204065" y="748305"/>
                  <a:pt x="2183258" y="748305"/>
                </a:cubicBezTo>
                <a:cubicBezTo>
                  <a:pt x="2162451" y="748305"/>
                  <a:pt x="2145584" y="731438"/>
                  <a:pt x="2145584" y="710631"/>
                </a:cubicBezTo>
                <a:cubicBezTo>
                  <a:pt x="2145584" y="689824"/>
                  <a:pt x="2162451" y="672957"/>
                  <a:pt x="2183258" y="672957"/>
                </a:cubicBezTo>
                <a:close/>
                <a:moveTo>
                  <a:pt x="1876746" y="672957"/>
                </a:moveTo>
                <a:cubicBezTo>
                  <a:pt x="1897553" y="672957"/>
                  <a:pt x="1914420" y="689824"/>
                  <a:pt x="1914420" y="710631"/>
                </a:cubicBezTo>
                <a:cubicBezTo>
                  <a:pt x="1914420" y="731438"/>
                  <a:pt x="1897553" y="748305"/>
                  <a:pt x="1876746" y="748305"/>
                </a:cubicBezTo>
                <a:cubicBezTo>
                  <a:pt x="1855939" y="748305"/>
                  <a:pt x="1839072" y="731438"/>
                  <a:pt x="1839072" y="710631"/>
                </a:cubicBezTo>
                <a:cubicBezTo>
                  <a:pt x="1839072" y="689824"/>
                  <a:pt x="1855939" y="672957"/>
                  <a:pt x="1876746" y="672957"/>
                </a:cubicBezTo>
                <a:close/>
                <a:moveTo>
                  <a:pt x="1570234" y="672957"/>
                </a:moveTo>
                <a:cubicBezTo>
                  <a:pt x="1591041" y="672957"/>
                  <a:pt x="1607908" y="689824"/>
                  <a:pt x="1607908" y="710631"/>
                </a:cubicBezTo>
                <a:cubicBezTo>
                  <a:pt x="1607908" y="731438"/>
                  <a:pt x="1591041" y="748305"/>
                  <a:pt x="1570234" y="748305"/>
                </a:cubicBezTo>
                <a:cubicBezTo>
                  <a:pt x="1549427" y="748305"/>
                  <a:pt x="1532560" y="731438"/>
                  <a:pt x="1532560" y="710631"/>
                </a:cubicBezTo>
                <a:cubicBezTo>
                  <a:pt x="1532560" y="689824"/>
                  <a:pt x="1549427" y="672957"/>
                  <a:pt x="1570234" y="672957"/>
                </a:cubicBezTo>
                <a:close/>
                <a:moveTo>
                  <a:pt x="1263722" y="672957"/>
                </a:moveTo>
                <a:cubicBezTo>
                  <a:pt x="1284529" y="672957"/>
                  <a:pt x="1301396" y="689824"/>
                  <a:pt x="1301396" y="710631"/>
                </a:cubicBezTo>
                <a:cubicBezTo>
                  <a:pt x="1301396" y="731438"/>
                  <a:pt x="1284529" y="748305"/>
                  <a:pt x="1263722" y="748305"/>
                </a:cubicBezTo>
                <a:cubicBezTo>
                  <a:pt x="1242915" y="748305"/>
                  <a:pt x="1226048" y="731438"/>
                  <a:pt x="1226048" y="710631"/>
                </a:cubicBezTo>
                <a:cubicBezTo>
                  <a:pt x="1226048" y="689824"/>
                  <a:pt x="1242915" y="672957"/>
                  <a:pt x="1263722" y="672957"/>
                </a:cubicBezTo>
                <a:close/>
                <a:moveTo>
                  <a:pt x="957210" y="672957"/>
                </a:moveTo>
                <a:cubicBezTo>
                  <a:pt x="978017" y="672957"/>
                  <a:pt x="994884" y="689824"/>
                  <a:pt x="994884" y="710631"/>
                </a:cubicBezTo>
                <a:cubicBezTo>
                  <a:pt x="994884" y="731438"/>
                  <a:pt x="978017" y="748305"/>
                  <a:pt x="957210" y="748305"/>
                </a:cubicBezTo>
                <a:cubicBezTo>
                  <a:pt x="936403" y="748305"/>
                  <a:pt x="919536" y="731438"/>
                  <a:pt x="919536" y="710631"/>
                </a:cubicBezTo>
                <a:cubicBezTo>
                  <a:pt x="919536" y="689824"/>
                  <a:pt x="936403" y="672957"/>
                  <a:pt x="957210" y="672957"/>
                </a:cubicBezTo>
                <a:close/>
                <a:moveTo>
                  <a:pt x="650698" y="672957"/>
                </a:moveTo>
                <a:cubicBezTo>
                  <a:pt x="671505" y="672957"/>
                  <a:pt x="688372" y="689824"/>
                  <a:pt x="688372" y="710631"/>
                </a:cubicBezTo>
                <a:cubicBezTo>
                  <a:pt x="688372" y="731438"/>
                  <a:pt x="671505" y="748305"/>
                  <a:pt x="650698" y="748305"/>
                </a:cubicBezTo>
                <a:cubicBezTo>
                  <a:pt x="629891" y="748305"/>
                  <a:pt x="613024" y="731438"/>
                  <a:pt x="613024" y="710631"/>
                </a:cubicBezTo>
                <a:cubicBezTo>
                  <a:pt x="613024" y="689824"/>
                  <a:pt x="629891" y="672957"/>
                  <a:pt x="650698" y="672957"/>
                </a:cubicBezTo>
                <a:close/>
                <a:moveTo>
                  <a:pt x="344186" y="672957"/>
                </a:moveTo>
                <a:cubicBezTo>
                  <a:pt x="364993" y="672957"/>
                  <a:pt x="381860" y="689824"/>
                  <a:pt x="381860" y="710631"/>
                </a:cubicBezTo>
                <a:cubicBezTo>
                  <a:pt x="381860" y="731438"/>
                  <a:pt x="364993" y="748305"/>
                  <a:pt x="344186" y="748305"/>
                </a:cubicBezTo>
                <a:cubicBezTo>
                  <a:pt x="323379" y="748305"/>
                  <a:pt x="306512" y="731438"/>
                  <a:pt x="306512" y="710631"/>
                </a:cubicBezTo>
                <a:cubicBezTo>
                  <a:pt x="306512" y="689824"/>
                  <a:pt x="323379" y="672957"/>
                  <a:pt x="344186" y="672957"/>
                </a:cubicBezTo>
                <a:close/>
                <a:moveTo>
                  <a:pt x="37674" y="672957"/>
                </a:moveTo>
                <a:cubicBezTo>
                  <a:pt x="58481" y="672957"/>
                  <a:pt x="75348" y="689824"/>
                  <a:pt x="75348" y="710631"/>
                </a:cubicBezTo>
                <a:cubicBezTo>
                  <a:pt x="75348" y="731438"/>
                  <a:pt x="58481" y="748305"/>
                  <a:pt x="37674" y="748305"/>
                </a:cubicBezTo>
                <a:cubicBezTo>
                  <a:pt x="16867" y="748305"/>
                  <a:pt x="0" y="731438"/>
                  <a:pt x="0" y="710631"/>
                </a:cubicBezTo>
                <a:cubicBezTo>
                  <a:pt x="0" y="689824"/>
                  <a:pt x="16867" y="672957"/>
                  <a:pt x="37674" y="672957"/>
                </a:cubicBezTo>
                <a:close/>
                <a:moveTo>
                  <a:pt x="2489770" y="448638"/>
                </a:moveTo>
                <a:cubicBezTo>
                  <a:pt x="2510577" y="448638"/>
                  <a:pt x="2527444" y="465505"/>
                  <a:pt x="2527444" y="486312"/>
                </a:cubicBezTo>
                <a:cubicBezTo>
                  <a:pt x="2527444" y="507119"/>
                  <a:pt x="2510577" y="523986"/>
                  <a:pt x="2489770" y="523986"/>
                </a:cubicBezTo>
                <a:cubicBezTo>
                  <a:pt x="2468963" y="523986"/>
                  <a:pt x="2452096" y="507119"/>
                  <a:pt x="2452096" y="486312"/>
                </a:cubicBezTo>
                <a:cubicBezTo>
                  <a:pt x="2452096" y="465505"/>
                  <a:pt x="2468963" y="448638"/>
                  <a:pt x="2489770" y="448638"/>
                </a:cubicBezTo>
                <a:close/>
                <a:moveTo>
                  <a:pt x="2183258" y="448638"/>
                </a:moveTo>
                <a:cubicBezTo>
                  <a:pt x="2204065" y="448638"/>
                  <a:pt x="2220932" y="465505"/>
                  <a:pt x="2220932" y="486312"/>
                </a:cubicBezTo>
                <a:cubicBezTo>
                  <a:pt x="2220932" y="507119"/>
                  <a:pt x="2204065" y="523986"/>
                  <a:pt x="2183258" y="523986"/>
                </a:cubicBezTo>
                <a:cubicBezTo>
                  <a:pt x="2162451" y="523986"/>
                  <a:pt x="2145584" y="507119"/>
                  <a:pt x="2145584" y="486312"/>
                </a:cubicBezTo>
                <a:cubicBezTo>
                  <a:pt x="2145584" y="465505"/>
                  <a:pt x="2162451" y="448638"/>
                  <a:pt x="2183258" y="448638"/>
                </a:cubicBezTo>
                <a:close/>
                <a:moveTo>
                  <a:pt x="1876746" y="448638"/>
                </a:moveTo>
                <a:cubicBezTo>
                  <a:pt x="1897553" y="448638"/>
                  <a:pt x="1914420" y="465505"/>
                  <a:pt x="1914420" y="486312"/>
                </a:cubicBezTo>
                <a:cubicBezTo>
                  <a:pt x="1914420" y="507119"/>
                  <a:pt x="1897553" y="523986"/>
                  <a:pt x="1876746" y="523986"/>
                </a:cubicBezTo>
                <a:cubicBezTo>
                  <a:pt x="1855939" y="523986"/>
                  <a:pt x="1839072" y="507119"/>
                  <a:pt x="1839072" y="486312"/>
                </a:cubicBezTo>
                <a:cubicBezTo>
                  <a:pt x="1839072" y="465505"/>
                  <a:pt x="1855939" y="448638"/>
                  <a:pt x="1876746" y="448638"/>
                </a:cubicBezTo>
                <a:close/>
                <a:moveTo>
                  <a:pt x="1570234" y="448638"/>
                </a:moveTo>
                <a:cubicBezTo>
                  <a:pt x="1591041" y="448638"/>
                  <a:pt x="1607908" y="465505"/>
                  <a:pt x="1607908" y="486312"/>
                </a:cubicBezTo>
                <a:cubicBezTo>
                  <a:pt x="1607908" y="507119"/>
                  <a:pt x="1591041" y="523986"/>
                  <a:pt x="1570234" y="523986"/>
                </a:cubicBezTo>
                <a:cubicBezTo>
                  <a:pt x="1549427" y="523986"/>
                  <a:pt x="1532560" y="507119"/>
                  <a:pt x="1532560" y="486312"/>
                </a:cubicBezTo>
                <a:cubicBezTo>
                  <a:pt x="1532560" y="465505"/>
                  <a:pt x="1549427" y="448638"/>
                  <a:pt x="1570234" y="448638"/>
                </a:cubicBezTo>
                <a:close/>
                <a:moveTo>
                  <a:pt x="1263722" y="448638"/>
                </a:moveTo>
                <a:cubicBezTo>
                  <a:pt x="1284529" y="448638"/>
                  <a:pt x="1301396" y="465505"/>
                  <a:pt x="1301396" y="486312"/>
                </a:cubicBezTo>
                <a:cubicBezTo>
                  <a:pt x="1301396" y="507119"/>
                  <a:pt x="1284529" y="523986"/>
                  <a:pt x="1263722" y="523986"/>
                </a:cubicBezTo>
                <a:cubicBezTo>
                  <a:pt x="1242915" y="523986"/>
                  <a:pt x="1226048" y="507119"/>
                  <a:pt x="1226048" y="486312"/>
                </a:cubicBezTo>
                <a:cubicBezTo>
                  <a:pt x="1226048" y="465505"/>
                  <a:pt x="1242915" y="448638"/>
                  <a:pt x="1263722" y="448638"/>
                </a:cubicBezTo>
                <a:close/>
                <a:moveTo>
                  <a:pt x="957210" y="448638"/>
                </a:moveTo>
                <a:cubicBezTo>
                  <a:pt x="978017" y="448638"/>
                  <a:pt x="994884" y="465505"/>
                  <a:pt x="994884" y="486312"/>
                </a:cubicBezTo>
                <a:cubicBezTo>
                  <a:pt x="994884" y="507119"/>
                  <a:pt x="978017" y="523986"/>
                  <a:pt x="957210" y="523986"/>
                </a:cubicBezTo>
                <a:cubicBezTo>
                  <a:pt x="936403" y="523986"/>
                  <a:pt x="919536" y="507119"/>
                  <a:pt x="919536" y="486312"/>
                </a:cubicBezTo>
                <a:cubicBezTo>
                  <a:pt x="919536" y="465505"/>
                  <a:pt x="936403" y="448638"/>
                  <a:pt x="957210" y="448638"/>
                </a:cubicBezTo>
                <a:close/>
                <a:moveTo>
                  <a:pt x="650698" y="448638"/>
                </a:moveTo>
                <a:cubicBezTo>
                  <a:pt x="671505" y="448638"/>
                  <a:pt x="688372" y="465505"/>
                  <a:pt x="688372" y="486312"/>
                </a:cubicBezTo>
                <a:cubicBezTo>
                  <a:pt x="688372" y="507119"/>
                  <a:pt x="671505" y="523986"/>
                  <a:pt x="650698" y="523986"/>
                </a:cubicBezTo>
                <a:cubicBezTo>
                  <a:pt x="629891" y="523986"/>
                  <a:pt x="613024" y="507119"/>
                  <a:pt x="613024" y="486312"/>
                </a:cubicBezTo>
                <a:cubicBezTo>
                  <a:pt x="613024" y="465505"/>
                  <a:pt x="629891" y="448638"/>
                  <a:pt x="650698" y="448638"/>
                </a:cubicBezTo>
                <a:close/>
                <a:moveTo>
                  <a:pt x="344186" y="448638"/>
                </a:moveTo>
                <a:cubicBezTo>
                  <a:pt x="364993" y="448638"/>
                  <a:pt x="381860" y="465505"/>
                  <a:pt x="381860" y="486312"/>
                </a:cubicBezTo>
                <a:cubicBezTo>
                  <a:pt x="381860" y="507119"/>
                  <a:pt x="364993" y="523986"/>
                  <a:pt x="344186" y="523986"/>
                </a:cubicBezTo>
                <a:cubicBezTo>
                  <a:pt x="323379" y="523986"/>
                  <a:pt x="306512" y="507119"/>
                  <a:pt x="306512" y="486312"/>
                </a:cubicBezTo>
                <a:cubicBezTo>
                  <a:pt x="306512" y="465505"/>
                  <a:pt x="323379" y="448638"/>
                  <a:pt x="344186" y="448638"/>
                </a:cubicBezTo>
                <a:close/>
                <a:moveTo>
                  <a:pt x="37674" y="448638"/>
                </a:moveTo>
                <a:cubicBezTo>
                  <a:pt x="58481" y="448638"/>
                  <a:pt x="75348" y="465505"/>
                  <a:pt x="75348" y="486312"/>
                </a:cubicBezTo>
                <a:cubicBezTo>
                  <a:pt x="75348" y="507119"/>
                  <a:pt x="58481" y="523986"/>
                  <a:pt x="37674" y="523986"/>
                </a:cubicBezTo>
                <a:cubicBezTo>
                  <a:pt x="16867" y="523986"/>
                  <a:pt x="0" y="507119"/>
                  <a:pt x="0" y="486312"/>
                </a:cubicBezTo>
                <a:cubicBezTo>
                  <a:pt x="0" y="465505"/>
                  <a:pt x="16867" y="448638"/>
                  <a:pt x="37674" y="448638"/>
                </a:cubicBezTo>
                <a:close/>
                <a:moveTo>
                  <a:pt x="2489770" y="224319"/>
                </a:moveTo>
                <a:cubicBezTo>
                  <a:pt x="2510577" y="224319"/>
                  <a:pt x="2527444" y="241186"/>
                  <a:pt x="2527444" y="261993"/>
                </a:cubicBezTo>
                <a:cubicBezTo>
                  <a:pt x="2527444" y="282800"/>
                  <a:pt x="2510577" y="299667"/>
                  <a:pt x="2489770" y="299667"/>
                </a:cubicBezTo>
                <a:cubicBezTo>
                  <a:pt x="2468963" y="299667"/>
                  <a:pt x="2452096" y="282800"/>
                  <a:pt x="2452096" y="261993"/>
                </a:cubicBezTo>
                <a:cubicBezTo>
                  <a:pt x="2452096" y="241186"/>
                  <a:pt x="2468963" y="224319"/>
                  <a:pt x="2489770" y="224319"/>
                </a:cubicBezTo>
                <a:close/>
                <a:moveTo>
                  <a:pt x="2183258" y="224319"/>
                </a:moveTo>
                <a:cubicBezTo>
                  <a:pt x="2204065" y="224319"/>
                  <a:pt x="2220932" y="241186"/>
                  <a:pt x="2220932" y="261993"/>
                </a:cubicBezTo>
                <a:cubicBezTo>
                  <a:pt x="2220932" y="282800"/>
                  <a:pt x="2204065" y="299667"/>
                  <a:pt x="2183258" y="299667"/>
                </a:cubicBezTo>
                <a:cubicBezTo>
                  <a:pt x="2162451" y="299667"/>
                  <a:pt x="2145584" y="282800"/>
                  <a:pt x="2145584" y="261993"/>
                </a:cubicBezTo>
                <a:cubicBezTo>
                  <a:pt x="2145584" y="241186"/>
                  <a:pt x="2162451" y="224319"/>
                  <a:pt x="2183258" y="224319"/>
                </a:cubicBezTo>
                <a:close/>
                <a:moveTo>
                  <a:pt x="1876746" y="224319"/>
                </a:moveTo>
                <a:cubicBezTo>
                  <a:pt x="1897553" y="224319"/>
                  <a:pt x="1914420" y="241186"/>
                  <a:pt x="1914420" y="261993"/>
                </a:cubicBezTo>
                <a:cubicBezTo>
                  <a:pt x="1914420" y="282800"/>
                  <a:pt x="1897553" y="299667"/>
                  <a:pt x="1876746" y="299667"/>
                </a:cubicBezTo>
                <a:cubicBezTo>
                  <a:pt x="1855939" y="299667"/>
                  <a:pt x="1839072" y="282800"/>
                  <a:pt x="1839072" y="261993"/>
                </a:cubicBezTo>
                <a:cubicBezTo>
                  <a:pt x="1839072" y="241186"/>
                  <a:pt x="1855939" y="224319"/>
                  <a:pt x="1876746" y="224319"/>
                </a:cubicBezTo>
                <a:close/>
                <a:moveTo>
                  <a:pt x="1570234" y="224319"/>
                </a:moveTo>
                <a:cubicBezTo>
                  <a:pt x="1591041" y="224319"/>
                  <a:pt x="1607908" y="241186"/>
                  <a:pt x="1607908" y="261993"/>
                </a:cubicBezTo>
                <a:cubicBezTo>
                  <a:pt x="1607908" y="282800"/>
                  <a:pt x="1591041" y="299667"/>
                  <a:pt x="1570234" y="299667"/>
                </a:cubicBezTo>
                <a:cubicBezTo>
                  <a:pt x="1549427" y="299667"/>
                  <a:pt x="1532560" y="282800"/>
                  <a:pt x="1532560" y="261993"/>
                </a:cubicBezTo>
                <a:cubicBezTo>
                  <a:pt x="1532560" y="241186"/>
                  <a:pt x="1549427" y="224319"/>
                  <a:pt x="1570234" y="224319"/>
                </a:cubicBezTo>
                <a:close/>
                <a:moveTo>
                  <a:pt x="1263722" y="224319"/>
                </a:moveTo>
                <a:cubicBezTo>
                  <a:pt x="1284529" y="224319"/>
                  <a:pt x="1301396" y="241186"/>
                  <a:pt x="1301396" y="261993"/>
                </a:cubicBezTo>
                <a:cubicBezTo>
                  <a:pt x="1301396" y="282800"/>
                  <a:pt x="1284529" y="299667"/>
                  <a:pt x="1263722" y="299667"/>
                </a:cubicBezTo>
                <a:cubicBezTo>
                  <a:pt x="1242915" y="299667"/>
                  <a:pt x="1226048" y="282800"/>
                  <a:pt x="1226048" y="261993"/>
                </a:cubicBezTo>
                <a:cubicBezTo>
                  <a:pt x="1226048" y="241186"/>
                  <a:pt x="1242915" y="224319"/>
                  <a:pt x="1263722" y="224319"/>
                </a:cubicBezTo>
                <a:close/>
                <a:moveTo>
                  <a:pt x="957210" y="224319"/>
                </a:moveTo>
                <a:cubicBezTo>
                  <a:pt x="978017" y="224319"/>
                  <a:pt x="994884" y="241186"/>
                  <a:pt x="994884" y="261993"/>
                </a:cubicBezTo>
                <a:cubicBezTo>
                  <a:pt x="994884" y="282800"/>
                  <a:pt x="978017" y="299667"/>
                  <a:pt x="957210" y="299667"/>
                </a:cubicBezTo>
                <a:cubicBezTo>
                  <a:pt x="936403" y="299667"/>
                  <a:pt x="919536" y="282800"/>
                  <a:pt x="919536" y="261993"/>
                </a:cubicBezTo>
                <a:cubicBezTo>
                  <a:pt x="919536" y="241186"/>
                  <a:pt x="936403" y="224319"/>
                  <a:pt x="957210" y="224319"/>
                </a:cubicBezTo>
                <a:close/>
                <a:moveTo>
                  <a:pt x="650698" y="224319"/>
                </a:moveTo>
                <a:cubicBezTo>
                  <a:pt x="671505" y="224319"/>
                  <a:pt x="688372" y="241186"/>
                  <a:pt x="688372" y="261993"/>
                </a:cubicBezTo>
                <a:cubicBezTo>
                  <a:pt x="688372" y="282800"/>
                  <a:pt x="671505" y="299667"/>
                  <a:pt x="650698" y="299667"/>
                </a:cubicBezTo>
                <a:cubicBezTo>
                  <a:pt x="629891" y="299667"/>
                  <a:pt x="613024" y="282800"/>
                  <a:pt x="613024" y="261993"/>
                </a:cubicBezTo>
                <a:cubicBezTo>
                  <a:pt x="613024" y="241186"/>
                  <a:pt x="629891" y="224319"/>
                  <a:pt x="650698" y="224319"/>
                </a:cubicBezTo>
                <a:close/>
                <a:moveTo>
                  <a:pt x="344186" y="224319"/>
                </a:moveTo>
                <a:cubicBezTo>
                  <a:pt x="364993" y="224319"/>
                  <a:pt x="381860" y="241186"/>
                  <a:pt x="381860" y="261993"/>
                </a:cubicBezTo>
                <a:cubicBezTo>
                  <a:pt x="381860" y="282800"/>
                  <a:pt x="364993" y="299667"/>
                  <a:pt x="344186" y="299667"/>
                </a:cubicBezTo>
                <a:cubicBezTo>
                  <a:pt x="323379" y="299667"/>
                  <a:pt x="306512" y="282800"/>
                  <a:pt x="306512" y="261993"/>
                </a:cubicBezTo>
                <a:cubicBezTo>
                  <a:pt x="306512" y="241186"/>
                  <a:pt x="323379" y="224319"/>
                  <a:pt x="344186" y="224319"/>
                </a:cubicBezTo>
                <a:close/>
                <a:moveTo>
                  <a:pt x="37674" y="224319"/>
                </a:moveTo>
                <a:cubicBezTo>
                  <a:pt x="58481" y="224319"/>
                  <a:pt x="75348" y="241186"/>
                  <a:pt x="75348" y="261993"/>
                </a:cubicBezTo>
                <a:cubicBezTo>
                  <a:pt x="75348" y="282800"/>
                  <a:pt x="58481" y="299667"/>
                  <a:pt x="37674" y="299667"/>
                </a:cubicBezTo>
                <a:cubicBezTo>
                  <a:pt x="16867" y="299667"/>
                  <a:pt x="0" y="282800"/>
                  <a:pt x="0" y="261993"/>
                </a:cubicBezTo>
                <a:cubicBezTo>
                  <a:pt x="0" y="241186"/>
                  <a:pt x="16867" y="224319"/>
                  <a:pt x="37674" y="224319"/>
                </a:cubicBezTo>
                <a:close/>
                <a:moveTo>
                  <a:pt x="2489770" y="0"/>
                </a:moveTo>
                <a:cubicBezTo>
                  <a:pt x="2510577" y="0"/>
                  <a:pt x="2527444" y="16867"/>
                  <a:pt x="2527444" y="37674"/>
                </a:cubicBezTo>
                <a:cubicBezTo>
                  <a:pt x="2527444" y="58481"/>
                  <a:pt x="2510577" y="75348"/>
                  <a:pt x="2489770" y="75348"/>
                </a:cubicBezTo>
                <a:cubicBezTo>
                  <a:pt x="2468963" y="75348"/>
                  <a:pt x="2452096" y="58481"/>
                  <a:pt x="2452096" y="37674"/>
                </a:cubicBezTo>
                <a:cubicBezTo>
                  <a:pt x="2452096" y="16867"/>
                  <a:pt x="2468963" y="0"/>
                  <a:pt x="2489770" y="0"/>
                </a:cubicBezTo>
                <a:close/>
                <a:moveTo>
                  <a:pt x="2183258" y="0"/>
                </a:moveTo>
                <a:cubicBezTo>
                  <a:pt x="2204065" y="0"/>
                  <a:pt x="2220932" y="16867"/>
                  <a:pt x="2220932" y="37674"/>
                </a:cubicBezTo>
                <a:cubicBezTo>
                  <a:pt x="2220932" y="58481"/>
                  <a:pt x="2204065" y="75348"/>
                  <a:pt x="2183258" y="75348"/>
                </a:cubicBezTo>
                <a:cubicBezTo>
                  <a:pt x="2162451" y="75348"/>
                  <a:pt x="2145584" y="58481"/>
                  <a:pt x="2145584" y="37674"/>
                </a:cubicBezTo>
                <a:cubicBezTo>
                  <a:pt x="2145584" y="16867"/>
                  <a:pt x="2162451" y="0"/>
                  <a:pt x="2183258" y="0"/>
                </a:cubicBezTo>
                <a:close/>
                <a:moveTo>
                  <a:pt x="1876746" y="0"/>
                </a:moveTo>
                <a:cubicBezTo>
                  <a:pt x="1897553" y="0"/>
                  <a:pt x="1914420" y="16867"/>
                  <a:pt x="1914420" y="37674"/>
                </a:cubicBezTo>
                <a:cubicBezTo>
                  <a:pt x="1914420" y="58481"/>
                  <a:pt x="1897553" y="75348"/>
                  <a:pt x="1876746" y="75348"/>
                </a:cubicBezTo>
                <a:cubicBezTo>
                  <a:pt x="1855939" y="75348"/>
                  <a:pt x="1839072" y="58481"/>
                  <a:pt x="1839072" y="37674"/>
                </a:cubicBezTo>
                <a:cubicBezTo>
                  <a:pt x="1839072" y="16867"/>
                  <a:pt x="1855939" y="0"/>
                  <a:pt x="1876746" y="0"/>
                </a:cubicBezTo>
                <a:close/>
                <a:moveTo>
                  <a:pt x="1570234" y="0"/>
                </a:moveTo>
                <a:cubicBezTo>
                  <a:pt x="1591041" y="0"/>
                  <a:pt x="1607908" y="16867"/>
                  <a:pt x="1607908" y="37674"/>
                </a:cubicBezTo>
                <a:cubicBezTo>
                  <a:pt x="1607908" y="58481"/>
                  <a:pt x="1591041" y="75348"/>
                  <a:pt x="1570234" y="75348"/>
                </a:cubicBezTo>
                <a:cubicBezTo>
                  <a:pt x="1549427" y="75348"/>
                  <a:pt x="1532560" y="58481"/>
                  <a:pt x="1532560" y="37674"/>
                </a:cubicBezTo>
                <a:cubicBezTo>
                  <a:pt x="1532560" y="16867"/>
                  <a:pt x="1549427" y="0"/>
                  <a:pt x="1570234" y="0"/>
                </a:cubicBezTo>
                <a:close/>
                <a:moveTo>
                  <a:pt x="1263722" y="0"/>
                </a:moveTo>
                <a:cubicBezTo>
                  <a:pt x="1284529" y="0"/>
                  <a:pt x="1301396" y="16867"/>
                  <a:pt x="1301396" y="37674"/>
                </a:cubicBezTo>
                <a:cubicBezTo>
                  <a:pt x="1301396" y="58481"/>
                  <a:pt x="1284529" y="75348"/>
                  <a:pt x="1263722" y="75348"/>
                </a:cubicBezTo>
                <a:cubicBezTo>
                  <a:pt x="1242915" y="75348"/>
                  <a:pt x="1226048" y="58481"/>
                  <a:pt x="1226048" y="37674"/>
                </a:cubicBezTo>
                <a:cubicBezTo>
                  <a:pt x="1226048" y="16867"/>
                  <a:pt x="1242915" y="0"/>
                  <a:pt x="1263722" y="0"/>
                </a:cubicBezTo>
                <a:close/>
                <a:moveTo>
                  <a:pt x="957210" y="0"/>
                </a:moveTo>
                <a:cubicBezTo>
                  <a:pt x="978017" y="0"/>
                  <a:pt x="994884" y="16867"/>
                  <a:pt x="994884" y="37674"/>
                </a:cubicBezTo>
                <a:cubicBezTo>
                  <a:pt x="994884" y="58481"/>
                  <a:pt x="978017" y="75348"/>
                  <a:pt x="957210" y="75348"/>
                </a:cubicBezTo>
                <a:cubicBezTo>
                  <a:pt x="936403" y="75348"/>
                  <a:pt x="919536" y="58481"/>
                  <a:pt x="919536" y="37674"/>
                </a:cubicBezTo>
                <a:cubicBezTo>
                  <a:pt x="919536" y="16867"/>
                  <a:pt x="936403" y="0"/>
                  <a:pt x="957210" y="0"/>
                </a:cubicBezTo>
                <a:close/>
                <a:moveTo>
                  <a:pt x="650698" y="0"/>
                </a:moveTo>
                <a:cubicBezTo>
                  <a:pt x="671505" y="0"/>
                  <a:pt x="688372" y="16867"/>
                  <a:pt x="688372" y="37674"/>
                </a:cubicBezTo>
                <a:cubicBezTo>
                  <a:pt x="688372" y="58481"/>
                  <a:pt x="671505" y="75348"/>
                  <a:pt x="650698" y="75348"/>
                </a:cubicBezTo>
                <a:cubicBezTo>
                  <a:pt x="629891" y="75348"/>
                  <a:pt x="613024" y="58481"/>
                  <a:pt x="613024" y="37674"/>
                </a:cubicBezTo>
                <a:cubicBezTo>
                  <a:pt x="613024" y="16867"/>
                  <a:pt x="629891" y="0"/>
                  <a:pt x="650698" y="0"/>
                </a:cubicBezTo>
                <a:close/>
                <a:moveTo>
                  <a:pt x="344186" y="0"/>
                </a:moveTo>
                <a:cubicBezTo>
                  <a:pt x="364993" y="0"/>
                  <a:pt x="381860" y="16867"/>
                  <a:pt x="381860" y="37674"/>
                </a:cubicBezTo>
                <a:cubicBezTo>
                  <a:pt x="381860" y="58481"/>
                  <a:pt x="364993" y="75348"/>
                  <a:pt x="344186" y="75348"/>
                </a:cubicBezTo>
                <a:cubicBezTo>
                  <a:pt x="323379" y="75348"/>
                  <a:pt x="306512" y="58481"/>
                  <a:pt x="306512" y="37674"/>
                </a:cubicBezTo>
                <a:cubicBezTo>
                  <a:pt x="306512" y="16867"/>
                  <a:pt x="323379" y="0"/>
                  <a:pt x="344186" y="0"/>
                </a:cubicBezTo>
                <a:close/>
                <a:moveTo>
                  <a:pt x="37674" y="0"/>
                </a:moveTo>
                <a:cubicBezTo>
                  <a:pt x="58481" y="0"/>
                  <a:pt x="75348" y="16867"/>
                  <a:pt x="75348" y="37674"/>
                </a:cubicBezTo>
                <a:cubicBezTo>
                  <a:pt x="75348" y="58481"/>
                  <a:pt x="58481" y="75348"/>
                  <a:pt x="37674" y="75348"/>
                </a:cubicBezTo>
                <a:cubicBezTo>
                  <a:pt x="16867" y="75348"/>
                  <a:pt x="0" y="58481"/>
                  <a:pt x="0" y="37674"/>
                </a:cubicBezTo>
                <a:cubicBezTo>
                  <a:pt x="0" y="16867"/>
                  <a:pt x="16867" y="0"/>
                  <a:pt x="376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316498" y="274935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2400" b="1">
                <a:ln w="19050">
                  <a:noFill/>
                </a:ln>
                <a:solidFill>
                  <a:srgbClr val="4C50FF"/>
                </a:solidFill>
                <a:latin typeface="+mj-ea"/>
                <a:ea typeface="+mj-ea"/>
                <a:sym typeface="+mn-lt"/>
              </a:rPr>
              <a:t>Phenomenon</a:t>
            </a:r>
            <a:endParaRPr lang="en-US" altLang="zh-CN" sz="2400" b="1">
              <a:ln w="19050">
                <a:noFill/>
              </a:ln>
              <a:solidFill>
                <a:srgbClr val="4C50FF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55470" y="45791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矩形 44"/>
          <p:cNvSpPr/>
          <p:nvPr/>
        </p:nvSpPr>
        <p:spPr>
          <a:xfrm>
            <a:off x="1764665" y="1459230"/>
            <a:ext cx="6864350" cy="382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StarkNet 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对全球排名前 5000 的Github仓库提交过PR贡献的开源开发者进行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了空投</a:t>
            </a:r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764665" y="2663190"/>
            <a:ext cx="6988175" cy="52832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Fluence</a:t>
            </a:r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 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给约 110,000 名开发者空投，占</a:t>
            </a:r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 FLT 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供应量</a:t>
            </a:r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 5% 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的份额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，单账号</a:t>
            </a:r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 5000 </a:t>
            </a:r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FLT</a:t>
            </a:r>
            <a:endParaRPr lang="en-US" altLang="zh-CN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pic>
        <p:nvPicPr>
          <p:cNvPr id="58" name="图片 57" descr="形状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524" y="3662001"/>
            <a:ext cx="485390" cy="48539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053046" y="1419523"/>
            <a:ext cx="794555" cy="1656967"/>
            <a:chOff x="4409021" y="1524298"/>
            <a:chExt cx="794555" cy="1656967"/>
          </a:xfrm>
        </p:grpSpPr>
        <p:pic>
          <p:nvPicPr>
            <p:cNvPr id="43" name="图片 42" descr="形状&#10;&#10;描述已自动生成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5223" y="1524298"/>
              <a:ext cx="580337" cy="580337"/>
            </a:xfrm>
            <a:prstGeom prst="rect">
              <a:avLst/>
            </a:prstGeom>
          </p:spPr>
        </p:pic>
        <p:pic>
          <p:nvPicPr>
            <p:cNvPr id="56" name="图片 55" descr="形状&#10;&#10;描述已自动生成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5223" y="2628905"/>
              <a:ext cx="552360" cy="552360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4409021" y="1665693"/>
              <a:ext cx="78476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1400"/>
                <a:t>01.</a:t>
              </a:r>
              <a:endParaRPr lang="zh-CN" altLang="en-US" sz="140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418812" y="2768152"/>
              <a:ext cx="78476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1400"/>
                <a:t>02.</a:t>
              </a:r>
              <a:endParaRPr lang="zh-CN" altLang="en-US" sz="140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062837" y="3750807"/>
            <a:ext cx="7847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1400"/>
              <a:t>03.</a:t>
            </a:r>
            <a:endParaRPr lang="zh-CN" altLang="en-US" sz="1400"/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1837690" y="3665220"/>
            <a:ext cx="7222490" cy="528320"/>
          </a:xfrm>
          <a:prstGeom prst="rect">
            <a:avLst/>
          </a:prstGeom>
        </p:spPr>
        <p:txBody>
          <a:bodyPr wrap="square">
            <a:noAutofit/>
          </a:bodyPr>
          <a:p>
            <a:pPr defTabSz="914400"/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Github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用户约 </a:t>
            </a:r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90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00 多万，</a:t>
            </a:r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Web3 </a:t>
            </a:r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开发者占比很少，激励更多开发者了解、看到</a:t>
            </a:r>
            <a:r>
              <a:rPr lang="en-US" altLang="zh-CN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 Web3</a:t>
            </a:r>
            <a:endParaRPr lang="en-US" altLang="zh-CN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3576883" y="1106888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ln w="3175">
                  <a:gradFill>
                    <a:gsLst>
                      <a:gs pos="17000">
                        <a:schemeClr val="accent1"/>
                      </a:gs>
                      <a:gs pos="10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</a:rPr>
              <a:t>03</a:t>
            </a:r>
            <a:endParaRPr lang="zh-CN" altLang="en-US" sz="9600">
              <a:ln w="3175">
                <a:gradFill>
                  <a:gsLst>
                    <a:gs pos="17000">
                      <a:schemeClr val="accent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sp>
        <p:nvSpPr>
          <p:cNvPr id="34" name="椭圆 33"/>
          <p:cNvSpPr/>
          <p:nvPr/>
        </p:nvSpPr>
        <p:spPr>
          <a:xfrm rot="5400000">
            <a:off x="8507335" y="2690078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5400000">
            <a:off x="8507335" y="2966075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5400000">
            <a:off x="8507335" y="2138082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5400000">
            <a:off x="8507335" y="2414080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8281515" y="843910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96845" y="4110388"/>
            <a:ext cx="4131589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PART </a:t>
            </a:r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TWO</a:t>
            </a:r>
            <a:endParaRPr lang="en-US" altLang="zh-CN" sz="2800">
              <a:ln w="3175">
                <a:solidFill>
                  <a:srgbClr val="4C50FF"/>
                </a:solidFill>
              </a:ln>
              <a:noFill/>
              <a:latin typeface="Montserrat Black" panose="00000A00000000000000" pitchFamily="2" charset="0"/>
            </a:endParaRPr>
          </a:p>
        </p:txBody>
      </p:sp>
      <p:sp>
        <p:nvSpPr>
          <p:cNvPr id="3" name="文本框 16"/>
          <p:cNvSpPr txBox="1"/>
          <p:nvPr/>
        </p:nvSpPr>
        <p:spPr>
          <a:xfrm>
            <a:off x="1508125" y="2592730"/>
            <a:ext cx="62788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i="0" u="none" strike="noStrike" kern="1200" cap="none" spc="0" normalizeH="0" baseline="0" noProof="0">
                <a:ln>
                  <a:noFill/>
                </a:ln>
                <a:solidFill>
                  <a:srgbClr val="4C50FF"/>
                </a:solidFill>
                <a:effectLst/>
                <a:uLnTx/>
                <a:uFillTx/>
                <a:latin typeface="+mj-ea"/>
                <a:ea typeface="+mj-ea"/>
                <a:cs typeface="MiSans Light" panose="00000400000000000000" charset="-122"/>
              </a:rPr>
              <a:t>轻量级协议与关键</a:t>
            </a:r>
            <a:r>
              <a:rPr kumimoji="0" lang="zh-CN" altLang="en-US" sz="4800" i="0" u="none" strike="noStrike" kern="1200" cap="none" spc="0" normalizeH="0" baseline="0" noProof="0">
                <a:ln>
                  <a:noFill/>
                </a:ln>
                <a:solidFill>
                  <a:srgbClr val="4C50FF"/>
                </a:solidFill>
                <a:effectLst/>
                <a:uLnTx/>
                <a:uFillTx/>
                <a:latin typeface="+mj-ea"/>
                <a:ea typeface="+mj-ea"/>
                <a:cs typeface="MiSans Light" panose="00000400000000000000" charset="-122"/>
              </a:rPr>
              <a:t>元素</a:t>
            </a:r>
            <a:endParaRPr kumimoji="0" lang="zh-CN" altLang="en-US" sz="4800" i="0" u="none" strike="noStrike" kern="1200" cap="none" spc="0" normalizeH="0" baseline="0" noProof="0">
              <a:ln>
                <a:noFill/>
              </a:ln>
              <a:solidFill>
                <a:srgbClr val="4C50FF"/>
              </a:solidFill>
              <a:effectLst/>
              <a:uLnTx/>
              <a:uFillTx/>
              <a:latin typeface="+mj-ea"/>
              <a:ea typeface="+mj-ea"/>
              <a:cs typeface="MiSans Light" panose="00000400000000000000" charset="-122"/>
            </a:endParaRPr>
          </a:p>
        </p:txBody>
      </p:sp>
      <p:pic>
        <p:nvPicPr>
          <p:cNvPr id="2" name="图片 1" descr="形状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614" y="3324880"/>
            <a:ext cx="661707" cy="661707"/>
          </a:xfrm>
          <a:prstGeom prst="rect">
            <a:avLst/>
          </a:prstGeom>
        </p:spPr>
      </p:pic>
      <p:pic>
        <p:nvPicPr>
          <p:cNvPr id="9" name="图片 8" descr="形状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624" y="1120544"/>
            <a:ext cx="906771" cy="90677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731776" y="4337445"/>
            <a:ext cx="2817223" cy="2616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11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www.docer.com</a:t>
            </a:r>
            <a:endParaRPr lang="zh-CN" altLang="en-US" sz="11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7345588" y="3834505"/>
            <a:ext cx="1104823" cy="523220"/>
          </a:xfrm>
          <a:custGeom>
            <a:avLst/>
            <a:gdLst>
              <a:gd name="connsiteX0" fmla="*/ 2489770 w 2527444"/>
              <a:gd name="connsiteY0" fmla="*/ 1121595 h 1196943"/>
              <a:gd name="connsiteX1" fmla="*/ 2527444 w 2527444"/>
              <a:gd name="connsiteY1" fmla="*/ 1159269 h 1196943"/>
              <a:gd name="connsiteX2" fmla="*/ 2489770 w 2527444"/>
              <a:gd name="connsiteY2" fmla="*/ 1196943 h 1196943"/>
              <a:gd name="connsiteX3" fmla="*/ 2452096 w 2527444"/>
              <a:gd name="connsiteY3" fmla="*/ 1159269 h 1196943"/>
              <a:gd name="connsiteX4" fmla="*/ 2489770 w 2527444"/>
              <a:gd name="connsiteY4" fmla="*/ 1121595 h 1196943"/>
              <a:gd name="connsiteX5" fmla="*/ 2183258 w 2527444"/>
              <a:gd name="connsiteY5" fmla="*/ 1121595 h 1196943"/>
              <a:gd name="connsiteX6" fmla="*/ 2220932 w 2527444"/>
              <a:gd name="connsiteY6" fmla="*/ 1159269 h 1196943"/>
              <a:gd name="connsiteX7" fmla="*/ 2183258 w 2527444"/>
              <a:gd name="connsiteY7" fmla="*/ 1196943 h 1196943"/>
              <a:gd name="connsiteX8" fmla="*/ 2145584 w 2527444"/>
              <a:gd name="connsiteY8" fmla="*/ 1159269 h 1196943"/>
              <a:gd name="connsiteX9" fmla="*/ 2183258 w 2527444"/>
              <a:gd name="connsiteY9" fmla="*/ 1121595 h 1196943"/>
              <a:gd name="connsiteX10" fmla="*/ 1876746 w 2527444"/>
              <a:gd name="connsiteY10" fmla="*/ 1121595 h 1196943"/>
              <a:gd name="connsiteX11" fmla="*/ 1914420 w 2527444"/>
              <a:gd name="connsiteY11" fmla="*/ 1159269 h 1196943"/>
              <a:gd name="connsiteX12" fmla="*/ 1876746 w 2527444"/>
              <a:gd name="connsiteY12" fmla="*/ 1196943 h 1196943"/>
              <a:gd name="connsiteX13" fmla="*/ 1839072 w 2527444"/>
              <a:gd name="connsiteY13" fmla="*/ 1159269 h 1196943"/>
              <a:gd name="connsiteX14" fmla="*/ 1876746 w 2527444"/>
              <a:gd name="connsiteY14" fmla="*/ 1121595 h 1196943"/>
              <a:gd name="connsiteX15" fmla="*/ 1570234 w 2527444"/>
              <a:gd name="connsiteY15" fmla="*/ 1121595 h 1196943"/>
              <a:gd name="connsiteX16" fmla="*/ 1607908 w 2527444"/>
              <a:gd name="connsiteY16" fmla="*/ 1159269 h 1196943"/>
              <a:gd name="connsiteX17" fmla="*/ 1570234 w 2527444"/>
              <a:gd name="connsiteY17" fmla="*/ 1196943 h 1196943"/>
              <a:gd name="connsiteX18" fmla="*/ 1532560 w 2527444"/>
              <a:gd name="connsiteY18" fmla="*/ 1159269 h 1196943"/>
              <a:gd name="connsiteX19" fmla="*/ 1570234 w 2527444"/>
              <a:gd name="connsiteY19" fmla="*/ 1121595 h 1196943"/>
              <a:gd name="connsiteX20" fmla="*/ 1263722 w 2527444"/>
              <a:gd name="connsiteY20" fmla="*/ 1121595 h 1196943"/>
              <a:gd name="connsiteX21" fmla="*/ 1301396 w 2527444"/>
              <a:gd name="connsiteY21" fmla="*/ 1159269 h 1196943"/>
              <a:gd name="connsiteX22" fmla="*/ 1263722 w 2527444"/>
              <a:gd name="connsiteY22" fmla="*/ 1196943 h 1196943"/>
              <a:gd name="connsiteX23" fmla="*/ 1226048 w 2527444"/>
              <a:gd name="connsiteY23" fmla="*/ 1159269 h 1196943"/>
              <a:gd name="connsiteX24" fmla="*/ 1263722 w 2527444"/>
              <a:gd name="connsiteY24" fmla="*/ 1121595 h 1196943"/>
              <a:gd name="connsiteX25" fmla="*/ 957210 w 2527444"/>
              <a:gd name="connsiteY25" fmla="*/ 1121595 h 1196943"/>
              <a:gd name="connsiteX26" fmla="*/ 994884 w 2527444"/>
              <a:gd name="connsiteY26" fmla="*/ 1159269 h 1196943"/>
              <a:gd name="connsiteX27" fmla="*/ 957210 w 2527444"/>
              <a:gd name="connsiteY27" fmla="*/ 1196943 h 1196943"/>
              <a:gd name="connsiteX28" fmla="*/ 919536 w 2527444"/>
              <a:gd name="connsiteY28" fmla="*/ 1159269 h 1196943"/>
              <a:gd name="connsiteX29" fmla="*/ 957210 w 2527444"/>
              <a:gd name="connsiteY29" fmla="*/ 1121595 h 1196943"/>
              <a:gd name="connsiteX30" fmla="*/ 650698 w 2527444"/>
              <a:gd name="connsiteY30" fmla="*/ 1121595 h 1196943"/>
              <a:gd name="connsiteX31" fmla="*/ 688372 w 2527444"/>
              <a:gd name="connsiteY31" fmla="*/ 1159269 h 1196943"/>
              <a:gd name="connsiteX32" fmla="*/ 650698 w 2527444"/>
              <a:gd name="connsiteY32" fmla="*/ 1196943 h 1196943"/>
              <a:gd name="connsiteX33" fmla="*/ 613024 w 2527444"/>
              <a:gd name="connsiteY33" fmla="*/ 1159269 h 1196943"/>
              <a:gd name="connsiteX34" fmla="*/ 650698 w 2527444"/>
              <a:gd name="connsiteY34" fmla="*/ 1121595 h 1196943"/>
              <a:gd name="connsiteX35" fmla="*/ 344186 w 2527444"/>
              <a:gd name="connsiteY35" fmla="*/ 1121595 h 1196943"/>
              <a:gd name="connsiteX36" fmla="*/ 381860 w 2527444"/>
              <a:gd name="connsiteY36" fmla="*/ 1159269 h 1196943"/>
              <a:gd name="connsiteX37" fmla="*/ 344186 w 2527444"/>
              <a:gd name="connsiteY37" fmla="*/ 1196943 h 1196943"/>
              <a:gd name="connsiteX38" fmla="*/ 306512 w 2527444"/>
              <a:gd name="connsiteY38" fmla="*/ 1159269 h 1196943"/>
              <a:gd name="connsiteX39" fmla="*/ 344186 w 2527444"/>
              <a:gd name="connsiteY39" fmla="*/ 1121595 h 1196943"/>
              <a:gd name="connsiteX40" fmla="*/ 37674 w 2527444"/>
              <a:gd name="connsiteY40" fmla="*/ 1121595 h 1196943"/>
              <a:gd name="connsiteX41" fmla="*/ 75348 w 2527444"/>
              <a:gd name="connsiteY41" fmla="*/ 1159269 h 1196943"/>
              <a:gd name="connsiteX42" fmla="*/ 37674 w 2527444"/>
              <a:gd name="connsiteY42" fmla="*/ 1196943 h 1196943"/>
              <a:gd name="connsiteX43" fmla="*/ 0 w 2527444"/>
              <a:gd name="connsiteY43" fmla="*/ 1159269 h 1196943"/>
              <a:gd name="connsiteX44" fmla="*/ 37674 w 2527444"/>
              <a:gd name="connsiteY44" fmla="*/ 1121595 h 1196943"/>
              <a:gd name="connsiteX45" fmla="*/ 2489770 w 2527444"/>
              <a:gd name="connsiteY45" fmla="*/ 897276 h 1196943"/>
              <a:gd name="connsiteX46" fmla="*/ 2527444 w 2527444"/>
              <a:gd name="connsiteY46" fmla="*/ 934950 h 1196943"/>
              <a:gd name="connsiteX47" fmla="*/ 2489770 w 2527444"/>
              <a:gd name="connsiteY47" fmla="*/ 972624 h 1196943"/>
              <a:gd name="connsiteX48" fmla="*/ 2452096 w 2527444"/>
              <a:gd name="connsiteY48" fmla="*/ 934950 h 1196943"/>
              <a:gd name="connsiteX49" fmla="*/ 2489770 w 2527444"/>
              <a:gd name="connsiteY49" fmla="*/ 897276 h 1196943"/>
              <a:gd name="connsiteX50" fmla="*/ 2183258 w 2527444"/>
              <a:gd name="connsiteY50" fmla="*/ 897276 h 1196943"/>
              <a:gd name="connsiteX51" fmla="*/ 2220932 w 2527444"/>
              <a:gd name="connsiteY51" fmla="*/ 934950 h 1196943"/>
              <a:gd name="connsiteX52" fmla="*/ 2183258 w 2527444"/>
              <a:gd name="connsiteY52" fmla="*/ 972624 h 1196943"/>
              <a:gd name="connsiteX53" fmla="*/ 2145584 w 2527444"/>
              <a:gd name="connsiteY53" fmla="*/ 934950 h 1196943"/>
              <a:gd name="connsiteX54" fmla="*/ 2183258 w 2527444"/>
              <a:gd name="connsiteY54" fmla="*/ 897276 h 1196943"/>
              <a:gd name="connsiteX55" fmla="*/ 1876746 w 2527444"/>
              <a:gd name="connsiteY55" fmla="*/ 897276 h 1196943"/>
              <a:gd name="connsiteX56" fmla="*/ 1914420 w 2527444"/>
              <a:gd name="connsiteY56" fmla="*/ 934950 h 1196943"/>
              <a:gd name="connsiteX57" fmla="*/ 1876746 w 2527444"/>
              <a:gd name="connsiteY57" fmla="*/ 972624 h 1196943"/>
              <a:gd name="connsiteX58" fmla="*/ 1839072 w 2527444"/>
              <a:gd name="connsiteY58" fmla="*/ 934950 h 1196943"/>
              <a:gd name="connsiteX59" fmla="*/ 1876746 w 2527444"/>
              <a:gd name="connsiteY59" fmla="*/ 897276 h 1196943"/>
              <a:gd name="connsiteX60" fmla="*/ 1570234 w 2527444"/>
              <a:gd name="connsiteY60" fmla="*/ 897276 h 1196943"/>
              <a:gd name="connsiteX61" fmla="*/ 1607908 w 2527444"/>
              <a:gd name="connsiteY61" fmla="*/ 934950 h 1196943"/>
              <a:gd name="connsiteX62" fmla="*/ 1570234 w 2527444"/>
              <a:gd name="connsiteY62" fmla="*/ 972624 h 1196943"/>
              <a:gd name="connsiteX63" fmla="*/ 1532560 w 2527444"/>
              <a:gd name="connsiteY63" fmla="*/ 934950 h 1196943"/>
              <a:gd name="connsiteX64" fmla="*/ 1570234 w 2527444"/>
              <a:gd name="connsiteY64" fmla="*/ 897276 h 1196943"/>
              <a:gd name="connsiteX65" fmla="*/ 1263722 w 2527444"/>
              <a:gd name="connsiteY65" fmla="*/ 897276 h 1196943"/>
              <a:gd name="connsiteX66" fmla="*/ 1301396 w 2527444"/>
              <a:gd name="connsiteY66" fmla="*/ 934950 h 1196943"/>
              <a:gd name="connsiteX67" fmla="*/ 1263722 w 2527444"/>
              <a:gd name="connsiteY67" fmla="*/ 972624 h 1196943"/>
              <a:gd name="connsiteX68" fmla="*/ 1226048 w 2527444"/>
              <a:gd name="connsiteY68" fmla="*/ 934950 h 1196943"/>
              <a:gd name="connsiteX69" fmla="*/ 1263722 w 2527444"/>
              <a:gd name="connsiteY69" fmla="*/ 897276 h 1196943"/>
              <a:gd name="connsiteX70" fmla="*/ 957210 w 2527444"/>
              <a:gd name="connsiteY70" fmla="*/ 897276 h 1196943"/>
              <a:gd name="connsiteX71" fmla="*/ 994884 w 2527444"/>
              <a:gd name="connsiteY71" fmla="*/ 934950 h 1196943"/>
              <a:gd name="connsiteX72" fmla="*/ 957210 w 2527444"/>
              <a:gd name="connsiteY72" fmla="*/ 972624 h 1196943"/>
              <a:gd name="connsiteX73" fmla="*/ 919536 w 2527444"/>
              <a:gd name="connsiteY73" fmla="*/ 934950 h 1196943"/>
              <a:gd name="connsiteX74" fmla="*/ 957210 w 2527444"/>
              <a:gd name="connsiteY74" fmla="*/ 897276 h 1196943"/>
              <a:gd name="connsiteX75" fmla="*/ 650698 w 2527444"/>
              <a:gd name="connsiteY75" fmla="*/ 897276 h 1196943"/>
              <a:gd name="connsiteX76" fmla="*/ 688372 w 2527444"/>
              <a:gd name="connsiteY76" fmla="*/ 934950 h 1196943"/>
              <a:gd name="connsiteX77" fmla="*/ 650698 w 2527444"/>
              <a:gd name="connsiteY77" fmla="*/ 972624 h 1196943"/>
              <a:gd name="connsiteX78" fmla="*/ 613024 w 2527444"/>
              <a:gd name="connsiteY78" fmla="*/ 934950 h 1196943"/>
              <a:gd name="connsiteX79" fmla="*/ 650698 w 2527444"/>
              <a:gd name="connsiteY79" fmla="*/ 897276 h 1196943"/>
              <a:gd name="connsiteX80" fmla="*/ 344186 w 2527444"/>
              <a:gd name="connsiteY80" fmla="*/ 897276 h 1196943"/>
              <a:gd name="connsiteX81" fmla="*/ 381860 w 2527444"/>
              <a:gd name="connsiteY81" fmla="*/ 934950 h 1196943"/>
              <a:gd name="connsiteX82" fmla="*/ 344186 w 2527444"/>
              <a:gd name="connsiteY82" fmla="*/ 972624 h 1196943"/>
              <a:gd name="connsiteX83" fmla="*/ 306512 w 2527444"/>
              <a:gd name="connsiteY83" fmla="*/ 934950 h 1196943"/>
              <a:gd name="connsiteX84" fmla="*/ 344186 w 2527444"/>
              <a:gd name="connsiteY84" fmla="*/ 897276 h 1196943"/>
              <a:gd name="connsiteX85" fmla="*/ 37674 w 2527444"/>
              <a:gd name="connsiteY85" fmla="*/ 897276 h 1196943"/>
              <a:gd name="connsiteX86" fmla="*/ 75348 w 2527444"/>
              <a:gd name="connsiteY86" fmla="*/ 934950 h 1196943"/>
              <a:gd name="connsiteX87" fmla="*/ 37674 w 2527444"/>
              <a:gd name="connsiteY87" fmla="*/ 972624 h 1196943"/>
              <a:gd name="connsiteX88" fmla="*/ 0 w 2527444"/>
              <a:gd name="connsiteY88" fmla="*/ 934950 h 1196943"/>
              <a:gd name="connsiteX89" fmla="*/ 37674 w 2527444"/>
              <a:gd name="connsiteY89" fmla="*/ 897276 h 1196943"/>
              <a:gd name="connsiteX90" fmla="*/ 2489770 w 2527444"/>
              <a:gd name="connsiteY90" fmla="*/ 672957 h 1196943"/>
              <a:gd name="connsiteX91" fmla="*/ 2527444 w 2527444"/>
              <a:gd name="connsiteY91" fmla="*/ 710631 h 1196943"/>
              <a:gd name="connsiteX92" fmla="*/ 2489770 w 2527444"/>
              <a:gd name="connsiteY92" fmla="*/ 748305 h 1196943"/>
              <a:gd name="connsiteX93" fmla="*/ 2452096 w 2527444"/>
              <a:gd name="connsiteY93" fmla="*/ 710631 h 1196943"/>
              <a:gd name="connsiteX94" fmla="*/ 2489770 w 2527444"/>
              <a:gd name="connsiteY94" fmla="*/ 672957 h 1196943"/>
              <a:gd name="connsiteX95" fmla="*/ 2183258 w 2527444"/>
              <a:gd name="connsiteY95" fmla="*/ 672957 h 1196943"/>
              <a:gd name="connsiteX96" fmla="*/ 2220932 w 2527444"/>
              <a:gd name="connsiteY96" fmla="*/ 710631 h 1196943"/>
              <a:gd name="connsiteX97" fmla="*/ 2183258 w 2527444"/>
              <a:gd name="connsiteY97" fmla="*/ 748305 h 1196943"/>
              <a:gd name="connsiteX98" fmla="*/ 2145584 w 2527444"/>
              <a:gd name="connsiteY98" fmla="*/ 710631 h 1196943"/>
              <a:gd name="connsiteX99" fmla="*/ 2183258 w 2527444"/>
              <a:gd name="connsiteY99" fmla="*/ 672957 h 1196943"/>
              <a:gd name="connsiteX100" fmla="*/ 1876746 w 2527444"/>
              <a:gd name="connsiteY100" fmla="*/ 672957 h 1196943"/>
              <a:gd name="connsiteX101" fmla="*/ 1914420 w 2527444"/>
              <a:gd name="connsiteY101" fmla="*/ 710631 h 1196943"/>
              <a:gd name="connsiteX102" fmla="*/ 1876746 w 2527444"/>
              <a:gd name="connsiteY102" fmla="*/ 748305 h 1196943"/>
              <a:gd name="connsiteX103" fmla="*/ 1839072 w 2527444"/>
              <a:gd name="connsiteY103" fmla="*/ 710631 h 1196943"/>
              <a:gd name="connsiteX104" fmla="*/ 1876746 w 2527444"/>
              <a:gd name="connsiteY104" fmla="*/ 672957 h 1196943"/>
              <a:gd name="connsiteX105" fmla="*/ 1570234 w 2527444"/>
              <a:gd name="connsiteY105" fmla="*/ 672957 h 1196943"/>
              <a:gd name="connsiteX106" fmla="*/ 1607908 w 2527444"/>
              <a:gd name="connsiteY106" fmla="*/ 710631 h 1196943"/>
              <a:gd name="connsiteX107" fmla="*/ 1570234 w 2527444"/>
              <a:gd name="connsiteY107" fmla="*/ 748305 h 1196943"/>
              <a:gd name="connsiteX108" fmla="*/ 1532560 w 2527444"/>
              <a:gd name="connsiteY108" fmla="*/ 710631 h 1196943"/>
              <a:gd name="connsiteX109" fmla="*/ 1570234 w 2527444"/>
              <a:gd name="connsiteY109" fmla="*/ 672957 h 1196943"/>
              <a:gd name="connsiteX110" fmla="*/ 1263722 w 2527444"/>
              <a:gd name="connsiteY110" fmla="*/ 672957 h 1196943"/>
              <a:gd name="connsiteX111" fmla="*/ 1301396 w 2527444"/>
              <a:gd name="connsiteY111" fmla="*/ 710631 h 1196943"/>
              <a:gd name="connsiteX112" fmla="*/ 1263722 w 2527444"/>
              <a:gd name="connsiteY112" fmla="*/ 748305 h 1196943"/>
              <a:gd name="connsiteX113" fmla="*/ 1226048 w 2527444"/>
              <a:gd name="connsiteY113" fmla="*/ 710631 h 1196943"/>
              <a:gd name="connsiteX114" fmla="*/ 1263722 w 2527444"/>
              <a:gd name="connsiteY114" fmla="*/ 672957 h 1196943"/>
              <a:gd name="connsiteX115" fmla="*/ 957210 w 2527444"/>
              <a:gd name="connsiteY115" fmla="*/ 672957 h 1196943"/>
              <a:gd name="connsiteX116" fmla="*/ 994884 w 2527444"/>
              <a:gd name="connsiteY116" fmla="*/ 710631 h 1196943"/>
              <a:gd name="connsiteX117" fmla="*/ 957210 w 2527444"/>
              <a:gd name="connsiteY117" fmla="*/ 748305 h 1196943"/>
              <a:gd name="connsiteX118" fmla="*/ 919536 w 2527444"/>
              <a:gd name="connsiteY118" fmla="*/ 710631 h 1196943"/>
              <a:gd name="connsiteX119" fmla="*/ 957210 w 2527444"/>
              <a:gd name="connsiteY119" fmla="*/ 672957 h 1196943"/>
              <a:gd name="connsiteX120" fmla="*/ 650698 w 2527444"/>
              <a:gd name="connsiteY120" fmla="*/ 672957 h 1196943"/>
              <a:gd name="connsiteX121" fmla="*/ 688372 w 2527444"/>
              <a:gd name="connsiteY121" fmla="*/ 710631 h 1196943"/>
              <a:gd name="connsiteX122" fmla="*/ 650698 w 2527444"/>
              <a:gd name="connsiteY122" fmla="*/ 748305 h 1196943"/>
              <a:gd name="connsiteX123" fmla="*/ 613024 w 2527444"/>
              <a:gd name="connsiteY123" fmla="*/ 710631 h 1196943"/>
              <a:gd name="connsiteX124" fmla="*/ 650698 w 2527444"/>
              <a:gd name="connsiteY124" fmla="*/ 672957 h 1196943"/>
              <a:gd name="connsiteX125" fmla="*/ 344186 w 2527444"/>
              <a:gd name="connsiteY125" fmla="*/ 672957 h 1196943"/>
              <a:gd name="connsiteX126" fmla="*/ 381860 w 2527444"/>
              <a:gd name="connsiteY126" fmla="*/ 710631 h 1196943"/>
              <a:gd name="connsiteX127" fmla="*/ 344186 w 2527444"/>
              <a:gd name="connsiteY127" fmla="*/ 748305 h 1196943"/>
              <a:gd name="connsiteX128" fmla="*/ 306512 w 2527444"/>
              <a:gd name="connsiteY128" fmla="*/ 710631 h 1196943"/>
              <a:gd name="connsiteX129" fmla="*/ 344186 w 2527444"/>
              <a:gd name="connsiteY129" fmla="*/ 672957 h 1196943"/>
              <a:gd name="connsiteX130" fmla="*/ 37674 w 2527444"/>
              <a:gd name="connsiteY130" fmla="*/ 672957 h 1196943"/>
              <a:gd name="connsiteX131" fmla="*/ 75348 w 2527444"/>
              <a:gd name="connsiteY131" fmla="*/ 710631 h 1196943"/>
              <a:gd name="connsiteX132" fmla="*/ 37674 w 2527444"/>
              <a:gd name="connsiteY132" fmla="*/ 748305 h 1196943"/>
              <a:gd name="connsiteX133" fmla="*/ 0 w 2527444"/>
              <a:gd name="connsiteY133" fmla="*/ 710631 h 1196943"/>
              <a:gd name="connsiteX134" fmla="*/ 37674 w 2527444"/>
              <a:gd name="connsiteY134" fmla="*/ 672957 h 1196943"/>
              <a:gd name="connsiteX135" fmla="*/ 2489770 w 2527444"/>
              <a:gd name="connsiteY135" fmla="*/ 448638 h 1196943"/>
              <a:gd name="connsiteX136" fmla="*/ 2527444 w 2527444"/>
              <a:gd name="connsiteY136" fmla="*/ 486312 h 1196943"/>
              <a:gd name="connsiteX137" fmla="*/ 2489770 w 2527444"/>
              <a:gd name="connsiteY137" fmla="*/ 523986 h 1196943"/>
              <a:gd name="connsiteX138" fmla="*/ 2452096 w 2527444"/>
              <a:gd name="connsiteY138" fmla="*/ 486312 h 1196943"/>
              <a:gd name="connsiteX139" fmla="*/ 2489770 w 2527444"/>
              <a:gd name="connsiteY139" fmla="*/ 448638 h 1196943"/>
              <a:gd name="connsiteX140" fmla="*/ 2183258 w 2527444"/>
              <a:gd name="connsiteY140" fmla="*/ 448638 h 1196943"/>
              <a:gd name="connsiteX141" fmla="*/ 2220932 w 2527444"/>
              <a:gd name="connsiteY141" fmla="*/ 486312 h 1196943"/>
              <a:gd name="connsiteX142" fmla="*/ 2183258 w 2527444"/>
              <a:gd name="connsiteY142" fmla="*/ 523986 h 1196943"/>
              <a:gd name="connsiteX143" fmla="*/ 2145584 w 2527444"/>
              <a:gd name="connsiteY143" fmla="*/ 486312 h 1196943"/>
              <a:gd name="connsiteX144" fmla="*/ 2183258 w 2527444"/>
              <a:gd name="connsiteY144" fmla="*/ 448638 h 1196943"/>
              <a:gd name="connsiteX145" fmla="*/ 1876746 w 2527444"/>
              <a:gd name="connsiteY145" fmla="*/ 448638 h 1196943"/>
              <a:gd name="connsiteX146" fmla="*/ 1914420 w 2527444"/>
              <a:gd name="connsiteY146" fmla="*/ 486312 h 1196943"/>
              <a:gd name="connsiteX147" fmla="*/ 1876746 w 2527444"/>
              <a:gd name="connsiteY147" fmla="*/ 523986 h 1196943"/>
              <a:gd name="connsiteX148" fmla="*/ 1839072 w 2527444"/>
              <a:gd name="connsiteY148" fmla="*/ 486312 h 1196943"/>
              <a:gd name="connsiteX149" fmla="*/ 1876746 w 2527444"/>
              <a:gd name="connsiteY149" fmla="*/ 448638 h 1196943"/>
              <a:gd name="connsiteX150" fmla="*/ 1570234 w 2527444"/>
              <a:gd name="connsiteY150" fmla="*/ 448638 h 1196943"/>
              <a:gd name="connsiteX151" fmla="*/ 1607908 w 2527444"/>
              <a:gd name="connsiteY151" fmla="*/ 486312 h 1196943"/>
              <a:gd name="connsiteX152" fmla="*/ 1570234 w 2527444"/>
              <a:gd name="connsiteY152" fmla="*/ 523986 h 1196943"/>
              <a:gd name="connsiteX153" fmla="*/ 1532560 w 2527444"/>
              <a:gd name="connsiteY153" fmla="*/ 486312 h 1196943"/>
              <a:gd name="connsiteX154" fmla="*/ 1570234 w 2527444"/>
              <a:gd name="connsiteY154" fmla="*/ 448638 h 1196943"/>
              <a:gd name="connsiteX155" fmla="*/ 1263722 w 2527444"/>
              <a:gd name="connsiteY155" fmla="*/ 448638 h 1196943"/>
              <a:gd name="connsiteX156" fmla="*/ 1301396 w 2527444"/>
              <a:gd name="connsiteY156" fmla="*/ 486312 h 1196943"/>
              <a:gd name="connsiteX157" fmla="*/ 1263722 w 2527444"/>
              <a:gd name="connsiteY157" fmla="*/ 523986 h 1196943"/>
              <a:gd name="connsiteX158" fmla="*/ 1226048 w 2527444"/>
              <a:gd name="connsiteY158" fmla="*/ 486312 h 1196943"/>
              <a:gd name="connsiteX159" fmla="*/ 1263722 w 2527444"/>
              <a:gd name="connsiteY159" fmla="*/ 448638 h 1196943"/>
              <a:gd name="connsiteX160" fmla="*/ 957210 w 2527444"/>
              <a:gd name="connsiteY160" fmla="*/ 448638 h 1196943"/>
              <a:gd name="connsiteX161" fmla="*/ 994884 w 2527444"/>
              <a:gd name="connsiteY161" fmla="*/ 486312 h 1196943"/>
              <a:gd name="connsiteX162" fmla="*/ 957210 w 2527444"/>
              <a:gd name="connsiteY162" fmla="*/ 523986 h 1196943"/>
              <a:gd name="connsiteX163" fmla="*/ 919536 w 2527444"/>
              <a:gd name="connsiteY163" fmla="*/ 486312 h 1196943"/>
              <a:gd name="connsiteX164" fmla="*/ 957210 w 2527444"/>
              <a:gd name="connsiteY164" fmla="*/ 448638 h 1196943"/>
              <a:gd name="connsiteX165" fmla="*/ 650698 w 2527444"/>
              <a:gd name="connsiteY165" fmla="*/ 448638 h 1196943"/>
              <a:gd name="connsiteX166" fmla="*/ 688372 w 2527444"/>
              <a:gd name="connsiteY166" fmla="*/ 486312 h 1196943"/>
              <a:gd name="connsiteX167" fmla="*/ 650698 w 2527444"/>
              <a:gd name="connsiteY167" fmla="*/ 523986 h 1196943"/>
              <a:gd name="connsiteX168" fmla="*/ 613024 w 2527444"/>
              <a:gd name="connsiteY168" fmla="*/ 486312 h 1196943"/>
              <a:gd name="connsiteX169" fmla="*/ 650698 w 2527444"/>
              <a:gd name="connsiteY169" fmla="*/ 448638 h 1196943"/>
              <a:gd name="connsiteX170" fmla="*/ 344186 w 2527444"/>
              <a:gd name="connsiteY170" fmla="*/ 448638 h 1196943"/>
              <a:gd name="connsiteX171" fmla="*/ 381860 w 2527444"/>
              <a:gd name="connsiteY171" fmla="*/ 486312 h 1196943"/>
              <a:gd name="connsiteX172" fmla="*/ 344186 w 2527444"/>
              <a:gd name="connsiteY172" fmla="*/ 523986 h 1196943"/>
              <a:gd name="connsiteX173" fmla="*/ 306512 w 2527444"/>
              <a:gd name="connsiteY173" fmla="*/ 486312 h 1196943"/>
              <a:gd name="connsiteX174" fmla="*/ 344186 w 2527444"/>
              <a:gd name="connsiteY174" fmla="*/ 448638 h 1196943"/>
              <a:gd name="connsiteX175" fmla="*/ 37674 w 2527444"/>
              <a:gd name="connsiteY175" fmla="*/ 448638 h 1196943"/>
              <a:gd name="connsiteX176" fmla="*/ 75348 w 2527444"/>
              <a:gd name="connsiteY176" fmla="*/ 486312 h 1196943"/>
              <a:gd name="connsiteX177" fmla="*/ 37674 w 2527444"/>
              <a:gd name="connsiteY177" fmla="*/ 523986 h 1196943"/>
              <a:gd name="connsiteX178" fmla="*/ 0 w 2527444"/>
              <a:gd name="connsiteY178" fmla="*/ 486312 h 1196943"/>
              <a:gd name="connsiteX179" fmla="*/ 37674 w 2527444"/>
              <a:gd name="connsiteY179" fmla="*/ 448638 h 1196943"/>
              <a:gd name="connsiteX180" fmla="*/ 2489770 w 2527444"/>
              <a:gd name="connsiteY180" fmla="*/ 224319 h 1196943"/>
              <a:gd name="connsiteX181" fmla="*/ 2527444 w 2527444"/>
              <a:gd name="connsiteY181" fmla="*/ 261993 h 1196943"/>
              <a:gd name="connsiteX182" fmla="*/ 2489770 w 2527444"/>
              <a:gd name="connsiteY182" fmla="*/ 299667 h 1196943"/>
              <a:gd name="connsiteX183" fmla="*/ 2452096 w 2527444"/>
              <a:gd name="connsiteY183" fmla="*/ 261993 h 1196943"/>
              <a:gd name="connsiteX184" fmla="*/ 2489770 w 2527444"/>
              <a:gd name="connsiteY184" fmla="*/ 224319 h 1196943"/>
              <a:gd name="connsiteX185" fmla="*/ 2183258 w 2527444"/>
              <a:gd name="connsiteY185" fmla="*/ 224319 h 1196943"/>
              <a:gd name="connsiteX186" fmla="*/ 2220932 w 2527444"/>
              <a:gd name="connsiteY186" fmla="*/ 261993 h 1196943"/>
              <a:gd name="connsiteX187" fmla="*/ 2183258 w 2527444"/>
              <a:gd name="connsiteY187" fmla="*/ 299667 h 1196943"/>
              <a:gd name="connsiteX188" fmla="*/ 2145584 w 2527444"/>
              <a:gd name="connsiteY188" fmla="*/ 261993 h 1196943"/>
              <a:gd name="connsiteX189" fmla="*/ 2183258 w 2527444"/>
              <a:gd name="connsiteY189" fmla="*/ 224319 h 1196943"/>
              <a:gd name="connsiteX190" fmla="*/ 1876746 w 2527444"/>
              <a:gd name="connsiteY190" fmla="*/ 224319 h 1196943"/>
              <a:gd name="connsiteX191" fmla="*/ 1914420 w 2527444"/>
              <a:gd name="connsiteY191" fmla="*/ 261993 h 1196943"/>
              <a:gd name="connsiteX192" fmla="*/ 1876746 w 2527444"/>
              <a:gd name="connsiteY192" fmla="*/ 299667 h 1196943"/>
              <a:gd name="connsiteX193" fmla="*/ 1839072 w 2527444"/>
              <a:gd name="connsiteY193" fmla="*/ 261993 h 1196943"/>
              <a:gd name="connsiteX194" fmla="*/ 1876746 w 2527444"/>
              <a:gd name="connsiteY194" fmla="*/ 224319 h 1196943"/>
              <a:gd name="connsiteX195" fmla="*/ 1570234 w 2527444"/>
              <a:gd name="connsiteY195" fmla="*/ 224319 h 1196943"/>
              <a:gd name="connsiteX196" fmla="*/ 1607908 w 2527444"/>
              <a:gd name="connsiteY196" fmla="*/ 261993 h 1196943"/>
              <a:gd name="connsiteX197" fmla="*/ 1570234 w 2527444"/>
              <a:gd name="connsiteY197" fmla="*/ 299667 h 1196943"/>
              <a:gd name="connsiteX198" fmla="*/ 1532560 w 2527444"/>
              <a:gd name="connsiteY198" fmla="*/ 261993 h 1196943"/>
              <a:gd name="connsiteX199" fmla="*/ 1570234 w 2527444"/>
              <a:gd name="connsiteY199" fmla="*/ 224319 h 1196943"/>
              <a:gd name="connsiteX200" fmla="*/ 1263722 w 2527444"/>
              <a:gd name="connsiteY200" fmla="*/ 224319 h 1196943"/>
              <a:gd name="connsiteX201" fmla="*/ 1301396 w 2527444"/>
              <a:gd name="connsiteY201" fmla="*/ 261993 h 1196943"/>
              <a:gd name="connsiteX202" fmla="*/ 1263722 w 2527444"/>
              <a:gd name="connsiteY202" fmla="*/ 299667 h 1196943"/>
              <a:gd name="connsiteX203" fmla="*/ 1226048 w 2527444"/>
              <a:gd name="connsiteY203" fmla="*/ 261993 h 1196943"/>
              <a:gd name="connsiteX204" fmla="*/ 1263722 w 2527444"/>
              <a:gd name="connsiteY204" fmla="*/ 224319 h 1196943"/>
              <a:gd name="connsiteX205" fmla="*/ 957210 w 2527444"/>
              <a:gd name="connsiteY205" fmla="*/ 224319 h 1196943"/>
              <a:gd name="connsiteX206" fmla="*/ 994884 w 2527444"/>
              <a:gd name="connsiteY206" fmla="*/ 261993 h 1196943"/>
              <a:gd name="connsiteX207" fmla="*/ 957210 w 2527444"/>
              <a:gd name="connsiteY207" fmla="*/ 299667 h 1196943"/>
              <a:gd name="connsiteX208" fmla="*/ 919536 w 2527444"/>
              <a:gd name="connsiteY208" fmla="*/ 261993 h 1196943"/>
              <a:gd name="connsiteX209" fmla="*/ 957210 w 2527444"/>
              <a:gd name="connsiteY209" fmla="*/ 224319 h 1196943"/>
              <a:gd name="connsiteX210" fmla="*/ 650698 w 2527444"/>
              <a:gd name="connsiteY210" fmla="*/ 224319 h 1196943"/>
              <a:gd name="connsiteX211" fmla="*/ 688372 w 2527444"/>
              <a:gd name="connsiteY211" fmla="*/ 261993 h 1196943"/>
              <a:gd name="connsiteX212" fmla="*/ 650698 w 2527444"/>
              <a:gd name="connsiteY212" fmla="*/ 299667 h 1196943"/>
              <a:gd name="connsiteX213" fmla="*/ 613024 w 2527444"/>
              <a:gd name="connsiteY213" fmla="*/ 261993 h 1196943"/>
              <a:gd name="connsiteX214" fmla="*/ 650698 w 2527444"/>
              <a:gd name="connsiteY214" fmla="*/ 224319 h 1196943"/>
              <a:gd name="connsiteX215" fmla="*/ 344186 w 2527444"/>
              <a:gd name="connsiteY215" fmla="*/ 224319 h 1196943"/>
              <a:gd name="connsiteX216" fmla="*/ 381860 w 2527444"/>
              <a:gd name="connsiteY216" fmla="*/ 261993 h 1196943"/>
              <a:gd name="connsiteX217" fmla="*/ 344186 w 2527444"/>
              <a:gd name="connsiteY217" fmla="*/ 299667 h 1196943"/>
              <a:gd name="connsiteX218" fmla="*/ 306512 w 2527444"/>
              <a:gd name="connsiteY218" fmla="*/ 261993 h 1196943"/>
              <a:gd name="connsiteX219" fmla="*/ 344186 w 2527444"/>
              <a:gd name="connsiteY219" fmla="*/ 224319 h 1196943"/>
              <a:gd name="connsiteX220" fmla="*/ 37674 w 2527444"/>
              <a:gd name="connsiteY220" fmla="*/ 224319 h 1196943"/>
              <a:gd name="connsiteX221" fmla="*/ 75348 w 2527444"/>
              <a:gd name="connsiteY221" fmla="*/ 261993 h 1196943"/>
              <a:gd name="connsiteX222" fmla="*/ 37674 w 2527444"/>
              <a:gd name="connsiteY222" fmla="*/ 299667 h 1196943"/>
              <a:gd name="connsiteX223" fmla="*/ 0 w 2527444"/>
              <a:gd name="connsiteY223" fmla="*/ 261993 h 1196943"/>
              <a:gd name="connsiteX224" fmla="*/ 37674 w 2527444"/>
              <a:gd name="connsiteY224" fmla="*/ 224319 h 1196943"/>
              <a:gd name="connsiteX225" fmla="*/ 2489770 w 2527444"/>
              <a:gd name="connsiteY225" fmla="*/ 0 h 1196943"/>
              <a:gd name="connsiteX226" fmla="*/ 2527444 w 2527444"/>
              <a:gd name="connsiteY226" fmla="*/ 37674 h 1196943"/>
              <a:gd name="connsiteX227" fmla="*/ 2489770 w 2527444"/>
              <a:gd name="connsiteY227" fmla="*/ 75348 h 1196943"/>
              <a:gd name="connsiteX228" fmla="*/ 2452096 w 2527444"/>
              <a:gd name="connsiteY228" fmla="*/ 37674 h 1196943"/>
              <a:gd name="connsiteX229" fmla="*/ 2489770 w 2527444"/>
              <a:gd name="connsiteY229" fmla="*/ 0 h 1196943"/>
              <a:gd name="connsiteX230" fmla="*/ 2183258 w 2527444"/>
              <a:gd name="connsiteY230" fmla="*/ 0 h 1196943"/>
              <a:gd name="connsiteX231" fmla="*/ 2220932 w 2527444"/>
              <a:gd name="connsiteY231" fmla="*/ 37674 h 1196943"/>
              <a:gd name="connsiteX232" fmla="*/ 2183258 w 2527444"/>
              <a:gd name="connsiteY232" fmla="*/ 75348 h 1196943"/>
              <a:gd name="connsiteX233" fmla="*/ 2145584 w 2527444"/>
              <a:gd name="connsiteY233" fmla="*/ 37674 h 1196943"/>
              <a:gd name="connsiteX234" fmla="*/ 2183258 w 2527444"/>
              <a:gd name="connsiteY234" fmla="*/ 0 h 1196943"/>
              <a:gd name="connsiteX235" fmla="*/ 1876746 w 2527444"/>
              <a:gd name="connsiteY235" fmla="*/ 0 h 1196943"/>
              <a:gd name="connsiteX236" fmla="*/ 1914420 w 2527444"/>
              <a:gd name="connsiteY236" fmla="*/ 37674 h 1196943"/>
              <a:gd name="connsiteX237" fmla="*/ 1876746 w 2527444"/>
              <a:gd name="connsiteY237" fmla="*/ 75348 h 1196943"/>
              <a:gd name="connsiteX238" fmla="*/ 1839072 w 2527444"/>
              <a:gd name="connsiteY238" fmla="*/ 37674 h 1196943"/>
              <a:gd name="connsiteX239" fmla="*/ 1876746 w 2527444"/>
              <a:gd name="connsiteY239" fmla="*/ 0 h 1196943"/>
              <a:gd name="connsiteX240" fmla="*/ 1570234 w 2527444"/>
              <a:gd name="connsiteY240" fmla="*/ 0 h 1196943"/>
              <a:gd name="connsiteX241" fmla="*/ 1607908 w 2527444"/>
              <a:gd name="connsiteY241" fmla="*/ 37674 h 1196943"/>
              <a:gd name="connsiteX242" fmla="*/ 1570234 w 2527444"/>
              <a:gd name="connsiteY242" fmla="*/ 75348 h 1196943"/>
              <a:gd name="connsiteX243" fmla="*/ 1532560 w 2527444"/>
              <a:gd name="connsiteY243" fmla="*/ 37674 h 1196943"/>
              <a:gd name="connsiteX244" fmla="*/ 1570234 w 2527444"/>
              <a:gd name="connsiteY244" fmla="*/ 0 h 1196943"/>
              <a:gd name="connsiteX245" fmla="*/ 1263722 w 2527444"/>
              <a:gd name="connsiteY245" fmla="*/ 0 h 1196943"/>
              <a:gd name="connsiteX246" fmla="*/ 1301396 w 2527444"/>
              <a:gd name="connsiteY246" fmla="*/ 37674 h 1196943"/>
              <a:gd name="connsiteX247" fmla="*/ 1263722 w 2527444"/>
              <a:gd name="connsiteY247" fmla="*/ 75348 h 1196943"/>
              <a:gd name="connsiteX248" fmla="*/ 1226048 w 2527444"/>
              <a:gd name="connsiteY248" fmla="*/ 37674 h 1196943"/>
              <a:gd name="connsiteX249" fmla="*/ 1263722 w 2527444"/>
              <a:gd name="connsiteY249" fmla="*/ 0 h 1196943"/>
              <a:gd name="connsiteX250" fmla="*/ 957210 w 2527444"/>
              <a:gd name="connsiteY250" fmla="*/ 0 h 1196943"/>
              <a:gd name="connsiteX251" fmla="*/ 994884 w 2527444"/>
              <a:gd name="connsiteY251" fmla="*/ 37674 h 1196943"/>
              <a:gd name="connsiteX252" fmla="*/ 957210 w 2527444"/>
              <a:gd name="connsiteY252" fmla="*/ 75348 h 1196943"/>
              <a:gd name="connsiteX253" fmla="*/ 919536 w 2527444"/>
              <a:gd name="connsiteY253" fmla="*/ 37674 h 1196943"/>
              <a:gd name="connsiteX254" fmla="*/ 957210 w 2527444"/>
              <a:gd name="connsiteY254" fmla="*/ 0 h 1196943"/>
              <a:gd name="connsiteX255" fmla="*/ 650698 w 2527444"/>
              <a:gd name="connsiteY255" fmla="*/ 0 h 1196943"/>
              <a:gd name="connsiteX256" fmla="*/ 688372 w 2527444"/>
              <a:gd name="connsiteY256" fmla="*/ 37674 h 1196943"/>
              <a:gd name="connsiteX257" fmla="*/ 650698 w 2527444"/>
              <a:gd name="connsiteY257" fmla="*/ 75348 h 1196943"/>
              <a:gd name="connsiteX258" fmla="*/ 613024 w 2527444"/>
              <a:gd name="connsiteY258" fmla="*/ 37674 h 1196943"/>
              <a:gd name="connsiteX259" fmla="*/ 650698 w 2527444"/>
              <a:gd name="connsiteY259" fmla="*/ 0 h 1196943"/>
              <a:gd name="connsiteX260" fmla="*/ 344186 w 2527444"/>
              <a:gd name="connsiteY260" fmla="*/ 0 h 1196943"/>
              <a:gd name="connsiteX261" fmla="*/ 381860 w 2527444"/>
              <a:gd name="connsiteY261" fmla="*/ 37674 h 1196943"/>
              <a:gd name="connsiteX262" fmla="*/ 344186 w 2527444"/>
              <a:gd name="connsiteY262" fmla="*/ 75348 h 1196943"/>
              <a:gd name="connsiteX263" fmla="*/ 306512 w 2527444"/>
              <a:gd name="connsiteY263" fmla="*/ 37674 h 1196943"/>
              <a:gd name="connsiteX264" fmla="*/ 344186 w 2527444"/>
              <a:gd name="connsiteY264" fmla="*/ 0 h 1196943"/>
              <a:gd name="connsiteX265" fmla="*/ 37674 w 2527444"/>
              <a:gd name="connsiteY265" fmla="*/ 0 h 1196943"/>
              <a:gd name="connsiteX266" fmla="*/ 75348 w 2527444"/>
              <a:gd name="connsiteY266" fmla="*/ 37674 h 1196943"/>
              <a:gd name="connsiteX267" fmla="*/ 37674 w 2527444"/>
              <a:gd name="connsiteY267" fmla="*/ 75348 h 1196943"/>
              <a:gd name="connsiteX268" fmla="*/ 0 w 2527444"/>
              <a:gd name="connsiteY268" fmla="*/ 37674 h 1196943"/>
              <a:gd name="connsiteX269" fmla="*/ 37674 w 2527444"/>
              <a:gd name="connsiteY269" fmla="*/ 0 h 119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</a:cxnLst>
            <a:rect l="l" t="t" r="r" b="b"/>
            <a:pathLst>
              <a:path w="2527444" h="1196943">
                <a:moveTo>
                  <a:pt x="2489770" y="1121595"/>
                </a:moveTo>
                <a:cubicBezTo>
                  <a:pt x="2510577" y="1121595"/>
                  <a:pt x="2527444" y="1138462"/>
                  <a:pt x="2527444" y="1159269"/>
                </a:cubicBezTo>
                <a:cubicBezTo>
                  <a:pt x="2527444" y="1180076"/>
                  <a:pt x="2510577" y="1196943"/>
                  <a:pt x="2489770" y="1196943"/>
                </a:cubicBezTo>
                <a:cubicBezTo>
                  <a:pt x="2468963" y="1196943"/>
                  <a:pt x="2452096" y="1180076"/>
                  <a:pt x="2452096" y="1159269"/>
                </a:cubicBezTo>
                <a:cubicBezTo>
                  <a:pt x="2452096" y="1138462"/>
                  <a:pt x="2468963" y="1121595"/>
                  <a:pt x="2489770" y="1121595"/>
                </a:cubicBezTo>
                <a:close/>
                <a:moveTo>
                  <a:pt x="2183258" y="1121595"/>
                </a:moveTo>
                <a:cubicBezTo>
                  <a:pt x="2204065" y="1121595"/>
                  <a:pt x="2220932" y="1138462"/>
                  <a:pt x="2220932" y="1159269"/>
                </a:cubicBezTo>
                <a:cubicBezTo>
                  <a:pt x="2220932" y="1180076"/>
                  <a:pt x="2204065" y="1196943"/>
                  <a:pt x="2183258" y="1196943"/>
                </a:cubicBezTo>
                <a:cubicBezTo>
                  <a:pt x="2162451" y="1196943"/>
                  <a:pt x="2145584" y="1180076"/>
                  <a:pt x="2145584" y="1159269"/>
                </a:cubicBezTo>
                <a:cubicBezTo>
                  <a:pt x="2145584" y="1138462"/>
                  <a:pt x="2162451" y="1121595"/>
                  <a:pt x="2183258" y="1121595"/>
                </a:cubicBezTo>
                <a:close/>
                <a:moveTo>
                  <a:pt x="1876746" y="1121595"/>
                </a:moveTo>
                <a:cubicBezTo>
                  <a:pt x="1897553" y="1121595"/>
                  <a:pt x="1914420" y="1138462"/>
                  <a:pt x="1914420" y="1159269"/>
                </a:cubicBezTo>
                <a:cubicBezTo>
                  <a:pt x="1914420" y="1180076"/>
                  <a:pt x="1897553" y="1196943"/>
                  <a:pt x="1876746" y="1196943"/>
                </a:cubicBezTo>
                <a:cubicBezTo>
                  <a:pt x="1855939" y="1196943"/>
                  <a:pt x="1839072" y="1180076"/>
                  <a:pt x="1839072" y="1159269"/>
                </a:cubicBezTo>
                <a:cubicBezTo>
                  <a:pt x="1839072" y="1138462"/>
                  <a:pt x="1855939" y="1121595"/>
                  <a:pt x="1876746" y="1121595"/>
                </a:cubicBezTo>
                <a:close/>
                <a:moveTo>
                  <a:pt x="1570234" y="1121595"/>
                </a:moveTo>
                <a:cubicBezTo>
                  <a:pt x="1591041" y="1121595"/>
                  <a:pt x="1607908" y="1138462"/>
                  <a:pt x="1607908" y="1159269"/>
                </a:cubicBezTo>
                <a:cubicBezTo>
                  <a:pt x="1607908" y="1180076"/>
                  <a:pt x="1591041" y="1196943"/>
                  <a:pt x="1570234" y="1196943"/>
                </a:cubicBezTo>
                <a:cubicBezTo>
                  <a:pt x="1549427" y="1196943"/>
                  <a:pt x="1532560" y="1180076"/>
                  <a:pt x="1532560" y="1159269"/>
                </a:cubicBezTo>
                <a:cubicBezTo>
                  <a:pt x="1532560" y="1138462"/>
                  <a:pt x="1549427" y="1121595"/>
                  <a:pt x="1570234" y="1121595"/>
                </a:cubicBezTo>
                <a:close/>
                <a:moveTo>
                  <a:pt x="1263722" y="1121595"/>
                </a:moveTo>
                <a:cubicBezTo>
                  <a:pt x="1284529" y="1121595"/>
                  <a:pt x="1301396" y="1138462"/>
                  <a:pt x="1301396" y="1159269"/>
                </a:cubicBezTo>
                <a:cubicBezTo>
                  <a:pt x="1301396" y="1180076"/>
                  <a:pt x="1284529" y="1196943"/>
                  <a:pt x="1263722" y="1196943"/>
                </a:cubicBezTo>
                <a:cubicBezTo>
                  <a:pt x="1242915" y="1196943"/>
                  <a:pt x="1226048" y="1180076"/>
                  <a:pt x="1226048" y="1159269"/>
                </a:cubicBezTo>
                <a:cubicBezTo>
                  <a:pt x="1226048" y="1138462"/>
                  <a:pt x="1242915" y="1121595"/>
                  <a:pt x="1263722" y="1121595"/>
                </a:cubicBezTo>
                <a:close/>
                <a:moveTo>
                  <a:pt x="957210" y="1121595"/>
                </a:moveTo>
                <a:cubicBezTo>
                  <a:pt x="978017" y="1121595"/>
                  <a:pt x="994884" y="1138462"/>
                  <a:pt x="994884" y="1159269"/>
                </a:cubicBezTo>
                <a:cubicBezTo>
                  <a:pt x="994884" y="1180076"/>
                  <a:pt x="978017" y="1196943"/>
                  <a:pt x="957210" y="1196943"/>
                </a:cubicBezTo>
                <a:cubicBezTo>
                  <a:pt x="936403" y="1196943"/>
                  <a:pt x="919536" y="1180076"/>
                  <a:pt x="919536" y="1159269"/>
                </a:cubicBezTo>
                <a:cubicBezTo>
                  <a:pt x="919536" y="1138462"/>
                  <a:pt x="936403" y="1121595"/>
                  <a:pt x="957210" y="1121595"/>
                </a:cubicBezTo>
                <a:close/>
                <a:moveTo>
                  <a:pt x="650698" y="1121595"/>
                </a:moveTo>
                <a:cubicBezTo>
                  <a:pt x="671505" y="1121595"/>
                  <a:pt x="688372" y="1138462"/>
                  <a:pt x="688372" y="1159269"/>
                </a:cubicBezTo>
                <a:cubicBezTo>
                  <a:pt x="688372" y="1180076"/>
                  <a:pt x="671505" y="1196943"/>
                  <a:pt x="650698" y="1196943"/>
                </a:cubicBezTo>
                <a:cubicBezTo>
                  <a:pt x="629891" y="1196943"/>
                  <a:pt x="613024" y="1180076"/>
                  <a:pt x="613024" y="1159269"/>
                </a:cubicBezTo>
                <a:cubicBezTo>
                  <a:pt x="613024" y="1138462"/>
                  <a:pt x="629891" y="1121595"/>
                  <a:pt x="650698" y="1121595"/>
                </a:cubicBezTo>
                <a:close/>
                <a:moveTo>
                  <a:pt x="344186" y="1121595"/>
                </a:moveTo>
                <a:cubicBezTo>
                  <a:pt x="364993" y="1121595"/>
                  <a:pt x="381860" y="1138462"/>
                  <a:pt x="381860" y="1159269"/>
                </a:cubicBezTo>
                <a:cubicBezTo>
                  <a:pt x="381860" y="1180076"/>
                  <a:pt x="364993" y="1196943"/>
                  <a:pt x="344186" y="1196943"/>
                </a:cubicBezTo>
                <a:cubicBezTo>
                  <a:pt x="323379" y="1196943"/>
                  <a:pt x="306512" y="1180076"/>
                  <a:pt x="306512" y="1159269"/>
                </a:cubicBezTo>
                <a:cubicBezTo>
                  <a:pt x="306512" y="1138462"/>
                  <a:pt x="323379" y="1121595"/>
                  <a:pt x="344186" y="1121595"/>
                </a:cubicBezTo>
                <a:close/>
                <a:moveTo>
                  <a:pt x="37674" y="1121595"/>
                </a:moveTo>
                <a:cubicBezTo>
                  <a:pt x="58481" y="1121595"/>
                  <a:pt x="75348" y="1138462"/>
                  <a:pt x="75348" y="1159269"/>
                </a:cubicBezTo>
                <a:cubicBezTo>
                  <a:pt x="75348" y="1180076"/>
                  <a:pt x="58481" y="1196943"/>
                  <a:pt x="37674" y="1196943"/>
                </a:cubicBezTo>
                <a:cubicBezTo>
                  <a:pt x="16867" y="1196943"/>
                  <a:pt x="0" y="1180076"/>
                  <a:pt x="0" y="1159269"/>
                </a:cubicBezTo>
                <a:cubicBezTo>
                  <a:pt x="0" y="1138462"/>
                  <a:pt x="16867" y="1121595"/>
                  <a:pt x="37674" y="1121595"/>
                </a:cubicBezTo>
                <a:close/>
                <a:moveTo>
                  <a:pt x="2489770" y="897276"/>
                </a:moveTo>
                <a:cubicBezTo>
                  <a:pt x="2510577" y="897276"/>
                  <a:pt x="2527444" y="914143"/>
                  <a:pt x="2527444" y="934950"/>
                </a:cubicBezTo>
                <a:cubicBezTo>
                  <a:pt x="2527444" y="955757"/>
                  <a:pt x="2510577" y="972624"/>
                  <a:pt x="2489770" y="972624"/>
                </a:cubicBezTo>
                <a:cubicBezTo>
                  <a:pt x="2468963" y="972624"/>
                  <a:pt x="2452096" y="955757"/>
                  <a:pt x="2452096" y="934950"/>
                </a:cubicBezTo>
                <a:cubicBezTo>
                  <a:pt x="2452096" y="914143"/>
                  <a:pt x="2468963" y="897276"/>
                  <a:pt x="2489770" y="897276"/>
                </a:cubicBezTo>
                <a:close/>
                <a:moveTo>
                  <a:pt x="2183258" y="897276"/>
                </a:moveTo>
                <a:cubicBezTo>
                  <a:pt x="2204065" y="897276"/>
                  <a:pt x="2220932" y="914143"/>
                  <a:pt x="2220932" y="934950"/>
                </a:cubicBezTo>
                <a:cubicBezTo>
                  <a:pt x="2220932" y="955757"/>
                  <a:pt x="2204065" y="972624"/>
                  <a:pt x="2183258" y="972624"/>
                </a:cubicBezTo>
                <a:cubicBezTo>
                  <a:pt x="2162451" y="972624"/>
                  <a:pt x="2145584" y="955757"/>
                  <a:pt x="2145584" y="934950"/>
                </a:cubicBezTo>
                <a:cubicBezTo>
                  <a:pt x="2145584" y="914143"/>
                  <a:pt x="2162451" y="897276"/>
                  <a:pt x="2183258" y="897276"/>
                </a:cubicBezTo>
                <a:close/>
                <a:moveTo>
                  <a:pt x="1876746" y="897276"/>
                </a:moveTo>
                <a:cubicBezTo>
                  <a:pt x="1897553" y="897276"/>
                  <a:pt x="1914420" y="914143"/>
                  <a:pt x="1914420" y="934950"/>
                </a:cubicBezTo>
                <a:cubicBezTo>
                  <a:pt x="1914420" y="955757"/>
                  <a:pt x="1897553" y="972624"/>
                  <a:pt x="1876746" y="972624"/>
                </a:cubicBezTo>
                <a:cubicBezTo>
                  <a:pt x="1855939" y="972624"/>
                  <a:pt x="1839072" y="955757"/>
                  <a:pt x="1839072" y="934950"/>
                </a:cubicBezTo>
                <a:cubicBezTo>
                  <a:pt x="1839072" y="914143"/>
                  <a:pt x="1855939" y="897276"/>
                  <a:pt x="1876746" y="897276"/>
                </a:cubicBezTo>
                <a:close/>
                <a:moveTo>
                  <a:pt x="1570234" y="897276"/>
                </a:moveTo>
                <a:cubicBezTo>
                  <a:pt x="1591041" y="897276"/>
                  <a:pt x="1607908" y="914143"/>
                  <a:pt x="1607908" y="934950"/>
                </a:cubicBezTo>
                <a:cubicBezTo>
                  <a:pt x="1607908" y="955757"/>
                  <a:pt x="1591041" y="972624"/>
                  <a:pt x="1570234" y="972624"/>
                </a:cubicBezTo>
                <a:cubicBezTo>
                  <a:pt x="1549427" y="972624"/>
                  <a:pt x="1532560" y="955757"/>
                  <a:pt x="1532560" y="934950"/>
                </a:cubicBezTo>
                <a:cubicBezTo>
                  <a:pt x="1532560" y="914143"/>
                  <a:pt x="1549427" y="897276"/>
                  <a:pt x="1570234" y="897276"/>
                </a:cubicBezTo>
                <a:close/>
                <a:moveTo>
                  <a:pt x="1263722" y="897276"/>
                </a:moveTo>
                <a:cubicBezTo>
                  <a:pt x="1284529" y="897276"/>
                  <a:pt x="1301396" y="914143"/>
                  <a:pt x="1301396" y="934950"/>
                </a:cubicBezTo>
                <a:cubicBezTo>
                  <a:pt x="1301396" y="955757"/>
                  <a:pt x="1284529" y="972624"/>
                  <a:pt x="1263722" y="972624"/>
                </a:cubicBezTo>
                <a:cubicBezTo>
                  <a:pt x="1242915" y="972624"/>
                  <a:pt x="1226048" y="955757"/>
                  <a:pt x="1226048" y="934950"/>
                </a:cubicBezTo>
                <a:cubicBezTo>
                  <a:pt x="1226048" y="914143"/>
                  <a:pt x="1242915" y="897276"/>
                  <a:pt x="1263722" y="897276"/>
                </a:cubicBezTo>
                <a:close/>
                <a:moveTo>
                  <a:pt x="957210" y="897276"/>
                </a:moveTo>
                <a:cubicBezTo>
                  <a:pt x="978017" y="897276"/>
                  <a:pt x="994884" y="914143"/>
                  <a:pt x="994884" y="934950"/>
                </a:cubicBezTo>
                <a:cubicBezTo>
                  <a:pt x="994884" y="955757"/>
                  <a:pt x="978017" y="972624"/>
                  <a:pt x="957210" y="972624"/>
                </a:cubicBezTo>
                <a:cubicBezTo>
                  <a:pt x="936403" y="972624"/>
                  <a:pt x="919536" y="955757"/>
                  <a:pt x="919536" y="934950"/>
                </a:cubicBezTo>
                <a:cubicBezTo>
                  <a:pt x="919536" y="914143"/>
                  <a:pt x="936403" y="897276"/>
                  <a:pt x="957210" y="897276"/>
                </a:cubicBezTo>
                <a:close/>
                <a:moveTo>
                  <a:pt x="650698" y="897276"/>
                </a:moveTo>
                <a:cubicBezTo>
                  <a:pt x="671505" y="897276"/>
                  <a:pt x="688372" y="914143"/>
                  <a:pt x="688372" y="934950"/>
                </a:cubicBezTo>
                <a:cubicBezTo>
                  <a:pt x="688372" y="955757"/>
                  <a:pt x="671505" y="972624"/>
                  <a:pt x="650698" y="972624"/>
                </a:cubicBezTo>
                <a:cubicBezTo>
                  <a:pt x="629891" y="972624"/>
                  <a:pt x="613024" y="955757"/>
                  <a:pt x="613024" y="934950"/>
                </a:cubicBezTo>
                <a:cubicBezTo>
                  <a:pt x="613024" y="914143"/>
                  <a:pt x="629891" y="897276"/>
                  <a:pt x="650698" y="897276"/>
                </a:cubicBezTo>
                <a:close/>
                <a:moveTo>
                  <a:pt x="344186" y="897276"/>
                </a:moveTo>
                <a:cubicBezTo>
                  <a:pt x="364993" y="897276"/>
                  <a:pt x="381860" y="914143"/>
                  <a:pt x="381860" y="934950"/>
                </a:cubicBezTo>
                <a:cubicBezTo>
                  <a:pt x="381860" y="955757"/>
                  <a:pt x="364993" y="972624"/>
                  <a:pt x="344186" y="972624"/>
                </a:cubicBezTo>
                <a:cubicBezTo>
                  <a:pt x="323379" y="972624"/>
                  <a:pt x="306512" y="955757"/>
                  <a:pt x="306512" y="934950"/>
                </a:cubicBezTo>
                <a:cubicBezTo>
                  <a:pt x="306512" y="914143"/>
                  <a:pt x="323379" y="897276"/>
                  <a:pt x="344186" y="897276"/>
                </a:cubicBezTo>
                <a:close/>
                <a:moveTo>
                  <a:pt x="37674" y="897276"/>
                </a:moveTo>
                <a:cubicBezTo>
                  <a:pt x="58481" y="897276"/>
                  <a:pt x="75348" y="914143"/>
                  <a:pt x="75348" y="934950"/>
                </a:cubicBezTo>
                <a:cubicBezTo>
                  <a:pt x="75348" y="955757"/>
                  <a:pt x="58481" y="972624"/>
                  <a:pt x="37674" y="972624"/>
                </a:cubicBezTo>
                <a:cubicBezTo>
                  <a:pt x="16867" y="972624"/>
                  <a:pt x="0" y="955757"/>
                  <a:pt x="0" y="934950"/>
                </a:cubicBezTo>
                <a:cubicBezTo>
                  <a:pt x="0" y="914143"/>
                  <a:pt x="16867" y="897276"/>
                  <a:pt x="37674" y="897276"/>
                </a:cubicBezTo>
                <a:close/>
                <a:moveTo>
                  <a:pt x="2489770" y="672957"/>
                </a:moveTo>
                <a:cubicBezTo>
                  <a:pt x="2510577" y="672957"/>
                  <a:pt x="2527444" y="689824"/>
                  <a:pt x="2527444" y="710631"/>
                </a:cubicBezTo>
                <a:cubicBezTo>
                  <a:pt x="2527444" y="731438"/>
                  <a:pt x="2510577" y="748305"/>
                  <a:pt x="2489770" y="748305"/>
                </a:cubicBezTo>
                <a:cubicBezTo>
                  <a:pt x="2468963" y="748305"/>
                  <a:pt x="2452096" y="731438"/>
                  <a:pt x="2452096" y="710631"/>
                </a:cubicBezTo>
                <a:cubicBezTo>
                  <a:pt x="2452096" y="689824"/>
                  <a:pt x="2468963" y="672957"/>
                  <a:pt x="2489770" y="672957"/>
                </a:cubicBezTo>
                <a:close/>
                <a:moveTo>
                  <a:pt x="2183258" y="672957"/>
                </a:moveTo>
                <a:cubicBezTo>
                  <a:pt x="2204065" y="672957"/>
                  <a:pt x="2220932" y="689824"/>
                  <a:pt x="2220932" y="710631"/>
                </a:cubicBezTo>
                <a:cubicBezTo>
                  <a:pt x="2220932" y="731438"/>
                  <a:pt x="2204065" y="748305"/>
                  <a:pt x="2183258" y="748305"/>
                </a:cubicBezTo>
                <a:cubicBezTo>
                  <a:pt x="2162451" y="748305"/>
                  <a:pt x="2145584" y="731438"/>
                  <a:pt x="2145584" y="710631"/>
                </a:cubicBezTo>
                <a:cubicBezTo>
                  <a:pt x="2145584" y="689824"/>
                  <a:pt x="2162451" y="672957"/>
                  <a:pt x="2183258" y="672957"/>
                </a:cubicBezTo>
                <a:close/>
                <a:moveTo>
                  <a:pt x="1876746" y="672957"/>
                </a:moveTo>
                <a:cubicBezTo>
                  <a:pt x="1897553" y="672957"/>
                  <a:pt x="1914420" y="689824"/>
                  <a:pt x="1914420" y="710631"/>
                </a:cubicBezTo>
                <a:cubicBezTo>
                  <a:pt x="1914420" y="731438"/>
                  <a:pt x="1897553" y="748305"/>
                  <a:pt x="1876746" y="748305"/>
                </a:cubicBezTo>
                <a:cubicBezTo>
                  <a:pt x="1855939" y="748305"/>
                  <a:pt x="1839072" y="731438"/>
                  <a:pt x="1839072" y="710631"/>
                </a:cubicBezTo>
                <a:cubicBezTo>
                  <a:pt x="1839072" y="689824"/>
                  <a:pt x="1855939" y="672957"/>
                  <a:pt x="1876746" y="672957"/>
                </a:cubicBezTo>
                <a:close/>
                <a:moveTo>
                  <a:pt x="1570234" y="672957"/>
                </a:moveTo>
                <a:cubicBezTo>
                  <a:pt x="1591041" y="672957"/>
                  <a:pt x="1607908" y="689824"/>
                  <a:pt x="1607908" y="710631"/>
                </a:cubicBezTo>
                <a:cubicBezTo>
                  <a:pt x="1607908" y="731438"/>
                  <a:pt x="1591041" y="748305"/>
                  <a:pt x="1570234" y="748305"/>
                </a:cubicBezTo>
                <a:cubicBezTo>
                  <a:pt x="1549427" y="748305"/>
                  <a:pt x="1532560" y="731438"/>
                  <a:pt x="1532560" y="710631"/>
                </a:cubicBezTo>
                <a:cubicBezTo>
                  <a:pt x="1532560" y="689824"/>
                  <a:pt x="1549427" y="672957"/>
                  <a:pt x="1570234" y="672957"/>
                </a:cubicBezTo>
                <a:close/>
                <a:moveTo>
                  <a:pt x="1263722" y="672957"/>
                </a:moveTo>
                <a:cubicBezTo>
                  <a:pt x="1284529" y="672957"/>
                  <a:pt x="1301396" y="689824"/>
                  <a:pt x="1301396" y="710631"/>
                </a:cubicBezTo>
                <a:cubicBezTo>
                  <a:pt x="1301396" y="731438"/>
                  <a:pt x="1284529" y="748305"/>
                  <a:pt x="1263722" y="748305"/>
                </a:cubicBezTo>
                <a:cubicBezTo>
                  <a:pt x="1242915" y="748305"/>
                  <a:pt x="1226048" y="731438"/>
                  <a:pt x="1226048" y="710631"/>
                </a:cubicBezTo>
                <a:cubicBezTo>
                  <a:pt x="1226048" y="689824"/>
                  <a:pt x="1242915" y="672957"/>
                  <a:pt x="1263722" y="672957"/>
                </a:cubicBezTo>
                <a:close/>
                <a:moveTo>
                  <a:pt x="957210" y="672957"/>
                </a:moveTo>
                <a:cubicBezTo>
                  <a:pt x="978017" y="672957"/>
                  <a:pt x="994884" y="689824"/>
                  <a:pt x="994884" y="710631"/>
                </a:cubicBezTo>
                <a:cubicBezTo>
                  <a:pt x="994884" y="731438"/>
                  <a:pt x="978017" y="748305"/>
                  <a:pt x="957210" y="748305"/>
                </a:cubicBezTo>
                <a:cubicBezTo>
                  <a:pt x="936403" y="748305"/>
                  <a:pt x="919536" y="731438"/>
                  <a:pt x="919536" y="710631"/>
                </a:cubicBezTo>
                <a:cubicBezTo>
                  <a:pt x="919536" y="689824"/>
                  <a:pt x="936403" y="672957"/>
                  <a:pt x="957210" y="672957"/>
                </a:cubicBezTo>
                <a:close/>
                <a:moveTo>
                  <a:pt x="650698" y="672957"/>
                </a:moveTo>
                <a:cubicBezTo>
                  <a:pt x="671505" y="672957"/>
                  <a:pt x="688372" y="689824"/>
                  <a:pt x="688372" y="710631"/>
                </a:cubicBezTo>
                <a:cubicBezTo>
                  <a:pt x="688372" y="731438"/>
                  <a:pt x="671505" y="748305"/>
                  <a:pt x="650698" y="748305"/>
                </a:cubicBezTo>
                <a:cubicBezTo>
                  <a:pt x="629891" y="748305"/>
                  <a:pt x="613024" y="731438"/>
                  <a:pt x="613024" y="710631"/>
                </a:cubicBezTo>
                <a:cubicBezTo>
                  <a:pt x="613024" y="689824"/>
                  <a:pt x="629891" y="672957"/>
                  <a:pt x="650698" y="672957"/>
                </a:cubicBezTo>
                <a:close/>
                <a:moveTo>
                  <a:pt x="344186" y="672957"/>
                </a:moveTo>
                <a:cubicBezTo>
                  <a:pt x="364993" y="672957"/>
                  <a:pt x="381860" y="689824"/>
                  <a:pt x="381860" y="710631"/>
                </a:cubicBezTo>
                <a:cubicBezTo>
                  <a:pt x="381860" y="731438"/>
                  <a:pt x="364993" y="748305"/>
                  <a:pt x="344186" y="748305"/>
                </a:cubicBezTo>
                <a:cubicBezTo>
                  <a:pt x="323379" y="748305"/>
                  <a:pt x="306512" y="731438"/>
                  <a:pt x="306512" y="710631"/>
                </a:cubicBezTo>
                <a:cubicBezTo>
                  <a:pt x="306512" y="689824"/>
                  <a:pt x="323379" y="672957"/>
                  <a:pt x="344186" y="672957"/>
                </a:cubicBezTo>
                <a:close/>
                <a:moveTo>
                  <a:pt x="37674" y="672957"/>
                </a:moveTo>
                <a:cubicBezTo>
                  <a:pt x="58481" y="672957"/>
                  <a:pt x="75348" y="689824"/>
                  <a:pt x="75348" y="710631"/>
                </a:cubicBezTo>
                <a:cubicBezTo>
                  <a:pt x="75348" y="731438"/>
                  <a:pt x="58481" y="748305"/>
                  <a:pt x="37674" y="748305"/>
                </a:cubicBezTo>
                <a:cubicBezTo>
                  <a:pt x="16867" y="748305"/>
                  <a:pt x="0" y="731438"/>
                  <a:pt x="0" y="710631"/>
                </a:cubicBezTo>
                <a:cubicBezTo>
                  <a:pt x="0" y="689824"/>
                  <a:pt x="16867" y="672957"/>
                  <a:pt x="37674" y="672957"/>
                </a:cubicBezTo>
                <a:close/>
                <a:moveTo>
                  <a:pt x="2489770" y="448638"/>
                </a:moveTo>
                <a:cubicBezTo>
                  <a:pt x="2510577" y="448638"/>
                  <a:pt x="2527444" y="465505"/>
                  <a:pt x="2527444" y="486312"/>
                </a:cubicBezTo>
                <a:cubicBezTo>
                  <a:pt x="2527444" y="507119"/>
                  <a:pt x="2510577" y="523986"/>
                  <a:pt x="2489770" y="523986"/>
                </a:cubicBezTo>
                <a:cubicBezTo>
                  <a:pt x="2468963" y="523986"/>
                  <a:pt x="2452096" y="507119"/>
                  <a:pt x="2452096" y="486312"/>
                </a:cubicBezTo>
                <a:cubicBezTo>
                  <a:pt x="2452096" y="465505"/>
                  <a:pt x="2468963" y="448638"/>
                  <a:pt x="2489770" y="448638"/>
                </a:cubicBezTo>
                <a:close/>
                <a:moveTo>
                  <a:pt x="2183258" y="448638"/>
                </a:moveTo>
                <a:cubicBezTo>
                  <a:pt x="2204065" y="448638"/>
                  <a:pt x="2220932" y="465505"/>
                  <a:pt x="2220932" y="486312"/>
                </a:cubicBezTo>
                <a:cubicBezTo>
                  <a:pt x="2220932" y="507119"/>
                  <a:pt x="2204065" y="523986"/>
                  <a:pt x="2183258" y="523986"/>
                </a:cubicBezTo>
                <a:cubicBezTo>
                  <a:pt x="2162451" y="523986"/>
                  <a:pt x="2145584" y="507119"/>
                  <a:pt x="2145584" y="486312"/>
                </a:cubicBezTo>
                <a:cubicBezTo>
                  <a:pt x="2145584" y="465505"/>
                  <a:pt x="2162451" y="448638"/>
                  <a:pt x="2183258" y="448638"/>
                </a:cubicBezTo>
                <a:close/>
                <a:moveTo>
                  <a:pt x="1876746" y="448638"/>
                </a:moveTo>
                <a:cubicBezTo>
                  <a:pt x="1897553" y="448638"/>
                  <a:pt x="1914420" y="465505"/>
                  <a:pt x="1914420" y="486312"/>
                </a:cubicBezTo>
                <a:cubicBezTo>
                  <a:pt x="1914420" y="507119"/>
                  <a:pt x="1897553" y="523986"/>
                  <a:pt x="1876746" y="523986"/>
                </a:cubicBezTo>
                <a:cubicBezTo>
                  <a:pt x="1855939" y="523986"/>
                  <a:pt x="1839072" y="507119"/>
                  <a:pt x="1839072" y="486312"/>
                </a:cubicBezTo>
                <a:cubicBezTo>
                  <a:pt x="1839072" y="465505"/>
                  <a:pt x="1855939" y="448638"/>
                  <a:pt x="1876746" y="448638"/>
                </a:cubicBezTo>
                <a:close/>
                <a:moveTo>
                  <a:pt x="1570234" y="448638"/>
                </a:moveTo>
                <a:cubicBezTo>
                  <a:pt x="1591041" y="448638"/>
                  <a:pt x="1607908" y="465505"/>
                  <a:pt x="1607908" y="486312"/>
                </a:cubicBezTo>
                <a:cubicBezTo>
                  <a:pt x="1607908" y="507119"/>
                  <a:pt x="1591041" y="523986"/>
                  <a:pt x="1570234" y="523986"/>
                </a:cubicBezTo>
                <a:cubicBezTo>
                  <a:pt x="1549427" y="523986"/>
                  <a:pt x="1532560" y="507119"/>
                  <a:pt x="1532560" y="486312"/>
                </a:cubicBezTo>
                <a:cubicBezTo>
                  <a:pt x="1532560" y="465505"/>
                  <a:pt x="1549427" y="448638"/>
                  <a:pt x="1570234" y="448638"/>
                </a:cubicBezTo>
                <a:close/>
                <a:moveTo>
                  <a:pt x="1263722" y="448638"/>
                </a:moveTo>
                <a:cubicBezTo>
                  <a:pt x="1284529" y="448638"/>
                  <a:pt x="1301396" y="465505"/>
                  <a:pt x="1301396" y="486312"/>
                </a:cubicBezTo>
                <a:cubicBezTo>
                  <a:pt x="1301396" y="507119"/>
                  <a:pt x="1284529" y="523986"/>
                  <a:pt x="1263722" y="523986"/>
                </a:cubicBezTo>
                <a:cubicBezTo>
                  <a:pt x="1242915" y="523986"/>
                  <a:pt x="1226048" y="507119"/>
                  <a:pt x="1226048" y="486312"/>
                </a:cubicBezTo>
                <a:cubicBezTo>
                  <a:pt x="1226048" y="465505"/>
                  <a:pt x="1242915" y="448638"/>
                  <a:pt x="1263722" y="448638"/>
                </a:cubicBezTo>
                <a:close/>
                <a:moveTo>
                  <a:pt x="957210" y="448638"/>
                </a:moveTo>
                <a:cubicBezTo>
                  <a:pt x="978017" y="448638"/>
                  <a:pt x="994884" y="465505"/>
                  <a:pt x="994884" y="486312"/>
                </a:cubicBezTo>
                <a:cubicBezTo>
                  <a:pt x="994884" y="507119"/>
                  <a:pt x="978017" y="523986"/>
                  <a:pt x="957210" y="523986"/>
                </a:cubicBezTo>
                <a:cubicBezTo>
                  <a:pt x="936403" y="523986"/>
                  <a:pt x="919536" y="507119"/>
                  <a:pt x="919536" y="486312"/>
                </a:cubicBezTo>
                <a:cubicBezTo>
                  <a:pt x="919536" y="465505"/>
                  <a:pt x="936403" y="448638"/>
                  <a:pt x="957210" y="448638"/>
                </a:cubicBezTo>
                <a:close/>
                <a:moveTo>
                  <a:pt x="650698" y="448638"/>
                </a:moveTo>
                <a:cubicBezTo>
                  <a:pt x="671505" y="448638"/>
                  <a:pt x="688372" y="465505"/>
                  <a:pt x="688372" y="486312"/>
                </a:cubicBezTo>
                <a:cubicBezTo>
                  <a:pt x="688372" y="507119"/>
                  <a:pt x="671505" y="523986"/>
                  <a:pt x="650698" y="523986"/>
                </a:cubicBezTo>
                <a:cubicBezTo>
                  <a:pt x="629891" y="523986"/>
                  <a:pt x="613024" y="507119"/>
                  <a:pt x="613024" y="486312"/>
                </a:cubicBezTo>
                <a:cubicBezTo>
                  <a:pt x="613024" y="465505"/>
                  <a:pt x="629891" y="448638"/>
                  <a:pt x="650698" y="448638"/>
                </a:cubicBezTo>
                <a:close/>
                <a:moveTo>
                  <a:pt x="344186" y="448638"/>
                </a:moveTo>
                <a:cubicBezTo>
                  <a:pt x="364993" y="448638"/>
                  <a:pt x="381860" y="465505"/>
                  <a:pt x="381860" y="486312"/>
                </a:cubicBezTo>
                <a:cubicBezTo>
                  <a:pt x="381860" y="507119"/>
                  <a:pt x="364993" y="523986"/>
                  <a:pt x="344186" y="523986"/>
                </a:cubicBezTo>
                <a:cubicBezTo>
                  <a:pt x="323379" y="523986"/>
                  <a:pt x="306512" y="507119"/>
                  <a:pt x="306512" y="486312"/>
                </a:cubicBezTo>
                <a:cubicBezTo>
                  <a:pt x="306512" y="465505"/>
                  <a:pt x="323379" y="448638"/>
                  <a:pt x="344186" y="448638"/>
                </a:cubicBezTo>
                <a:close/>
                <a:moveTo>
                  <a:pt x="37674" y="448638"/>
                </a:moveTo>
                <a:cubicBezTo>
                  <a:pt x="58481" y="448638"/>
                  <a:pt x="75348" y="465505"/>
                  <a:pt x="75348" y="486312"/>
                </a:cubicBezTo>
                <a:cubicBezTo>
                  <a:pt x="75348" y="507119"/>
                  <a:pt x="58481" y="523986"/>
                  <a:pt x="37674" y="523986"/>
                </a:cubicBezTo>
                <a:cubicBezTo>
                  <a:pt x="16867" y="523986"/>
                  <a:pt x="0" y="507119"/>
                  <a:pt x="0" y="486312"/>
                </a:cubicBezTo>
                <a:cubicBezTo>
                  <a:pt x="0" y="465505"/>
                  <a:pt x="16867" y="448638"/>
                  <a:pt x="37674" y="448638"/>
                </a:cubicBezTo>
                <a:close/>
                <a:moveTo>
                  <a:pt x="2489770" y="224319"/>
                </a:moveTo>
                <a:cubicBezTo>
                  <a:pt x="2510577" y="224319"/>
                  <a:pt x="2527444" y="241186"/>
                  <a:pt x="2527444" y="261993"/>
                </a:cubicBezTo>
                <a:cubicBezTo>
                  <a:pt x="2527444" y="282800"/>
                  <a:pt x="2510577" y="299667"/>
                  <a:pt x="2489770" y="299667"/>
                </a:cubicBezTo>
                <a:cubicBezTo>
                  <a:pt x="2468963" y="299667"/>
                  <a:pt x="2452096" y="282800"/>
                  <a:pt x="2452096" y="261993"/>
                </a:cubicBezTo>
                <a:cubicBezTo>
                  <a:pt x="2452096" y="241186"/>
                  <a:pt x="2468963" y="224319"/>
                  <a:pt x="2489770" y="224319"/>
                </a:cubicBezTo>
                <a:close/>
                <a:moveTo>
                  <a:pt x="2183258" y="224319"/>
                </a:moveTo>
                <a:cubicBezTo>
                  <a:pt x="2204065" y="224319"/>
                  <a:pt x="2220932" y="241186"/>
                  <a:pt x="2220932" y="261993"/>
                </a:cubicBezTo>
                <a:cubicBezTo>
                  <a:pt x="2220932" y="282800"/>
                  <a:pt x="2204065" y="299667"/>
                  <a:pt x="2183258" y="299667"/>
                </a:cubicBezTo>
                <a:cubicBezTo>
                  <a:pt x="2162451" y="299667"/>
                  <a:pt x="2145584" y="282800"/>
                  <a:pt x="2145584" y="261993"/>
                </a:cubicBezTo>
                <a:cubicBezTo>
                  <a:pt x="2145584" y="241186"/>
                  <a:pt x="2162451" y="224319"/>
                  <a:pt x="2183258" y="224319"/>
                </a:cubicBezTo>
                <a:close/>
                <a:moveTo>
                  <a:pt x="1876746" y="224319"/>
                </a:moveTo>
                <a:cubicBezTo>
                  <a:pt x="1897553" y="224319"/>
                  <a:pt x="1914420" y="241186"/>
                  <a:pt x="1914420" y="261993"/>
                </a:cubicBezTo>
                <a:cubicBezTo>
                  <a:pt x="1914420" y="282800"/>
                  <a:pt x="1897553" y="299667"/>
                  <a:pt x="1876746" y="299667"/>
                </a:cubicBezTo>
                <a:cubicBezTo>
                  <a:pt x="1855939" y="299667"/>
                  <a:pt x="1839072" y="282800"/>
                  <a:pt x="1839072" y="261993"/>
                </a:cubicBezTo>
                <a:cubicBezTo>
                  <a:pt x="1839072" y="241186"/>
                  <a:pt x="1855939" y="224319"/>
                  <a:pt x="1876746" y="224319"/>
                </a:cubicBezTo>
                <a:close/>
                <a:moveTo>
                  <a:pt x="1570234" y="224319"/>
                </a:moveTo>
                <a:cubicBezTo>
                  <a:pt x="1591041" y="224319"/>
                  <a:pt x="1607908" y="241186"/>
                  <a:pt x="1607908" y="261993"/>
                </a:cubicBezTo>
                <a:cubicBezTo>
                  <a:pt x="1607908" y="282800"/>
                  <a:pt x="1591041" y="299667"/>
                  <a:pt x="1570234" y="299667"/>
                </a:cubicBezTo>
                <a:cubicBezTo>
                  <a:pt x="1549427" y="299667"/>
                  <a:pt x="1532560" y="282800"/>
                  <a:pt x="1532560" y="261993"/>
                </a:cubicBezTo>
                <a:cubicBezTo>
                  <a:pt x="1532560" y="241186"/>
                  <a:pt x="1549427" y="224319"/>
                  <a:pt x="1570234" y="224319"/>
                </a:cubicBezTo>
                <a:close/>
                <a:moveTo>
                  <a:pt x="1263722" y="224319"/>
                </a:moveTo>
                <a:cubicBezTo>
                  <a:pt x="1284529" y="224319"/>
                  <a:pt x="1301396" y="241186"/>
                  <a:pt x="1301396" y="261993"/>
                </a:cubicBezTo>
                <a:cubicBezTo>
                  <a:pt x="1301396" y="282800"/>
                  <a:pt x="1284529" y="299667"/>
                  <a:pt x="1263722" y="299667"/>
                </a:cubicBezTo>
                <a:cubicBezTo>
                  <a:pt x="1242915" y="299667"/>
                  <a:pt x="1226048" y="282800"/>
                  <a:pt x="1226048" y="261993"/>
                </a:cubicBezTo>
                <a:cubicBezTo>
                  <a:pt x="1226048" y="241186"/>
                  <a:pt x="1242915" y="224319"/>
                  <a:pt x="1263722" y="224319"/>
                </a:cubicBezTo>
                <a:close/>
                <a:moveTo>
                  <a:pt x="957210" y="224319"/>
                </a:moveTo>
                <a:cubicBezTo>
                  <a:pt x="978017" y="224319"/>
                  <a:pt x="994884" y="241186"/>
                  <a:pt x="994884" y="261993"/>
                </a:cubicBezTo>
                <a:cubicBezTo>
                  <a:pt x="994884" y="282800"/>
                  <a:pt x="978017" y="299667"/>
                  <a:pt x="957210" y="299667"/>
                </a:cubicBezTo>
                <a:cubicBezTo>
                  <a:pt x="936403" y="299667"/>
                  <a:pt x="919536" y="282800"/>
                  <a:pt x="919536" y="261993"/>
                </a:cubicBezTo>
                <a:cubicBezTo>
                  <a:pt x="919536" y="241186"/>
                  <a:pt x="936403" y="224319"/>
                  <a:pt x="957210" y="224319"/>
                </a:cubicBezTo>
                <a:close/>
                <a:moveTo>
                  <a:pt x="650698" y="224319"/>
                </a:moveTo>
                <a:cubicBezTo>
                  <a:pt x="671505" y="224319"/>
                  <a:pt x="688372" y="241186"/>
                  <a:pt x="688372" y="261993"/>
                </a:cubicBezTo>
                <a:cubicBezTo>
                  <a:pt x="688372" y="282800"/>
                  <a:pt x="671505" y="299667"/>
                  <a:pt x="650698" y="299667"/>
                </a:cubicBezTo>
                <a:cubicBezTo>
                  <a:pt x="629891" y="299667"/>
                  <a:pt x="613024" y="282800"/>
                  <a:pt x="613024" y="261993"/>
                </a:cubicBezTo>
                <a:cubicBezTo>
                  <a:pt x="613024" y="241186"/>
                  <a:pt x="629891" y="224319"/>
                  <a:pt x="650698" y="224319"/>
                </a:cubicBezTo>
                <a:close/>
                <a:moveTo>
                  <a:pt x="344186" y="224319"/>
                </a:moveTo>
                <a:cubicBezTo>
                  <a:pt x="364993" y="224319"/>
                  <a:pt x="381860" y="241186"/>
                  <a:pt x="381860" y="261993"/>
                </a:cubicBezTo>
                <a:cubicBezTo>
                  <a:pt x="381860" y="282800"/>
                  <a:pt x="364993" y="299667"/>
                  <a:pt x="344186" y="299667"/>
                </a:cubicBezTo>
                <a:cubicBezTo>
                  <a:pt x="323379" y="299667"/>
                  <a:pt x="306512" y="282800"/>
                  <a:pt x="306512" y="261993"/>
                </a:cubicBezTo>
                <a:cubicBezTo>
                  <a:pt x="306512" y="241186"/>
                  <a:pt x="323379" y="224319"/>
                  <a:pt x="344186" y="224319"/>
                </a:cubicBezTo>
                <a:close/>
                <a:moveTo>
                  <a:pt x="37674" y="224319"/>
                </a:moveTo>
                <a:cubicBezTo>
                  <a:pt x="58481" y="224319"/>
                  <a:pt x="75348" y="241186"/>
                  <a:pt x="75348" y="261993"/>
                </a:cubicBezTo>
                <a:cubicBezTo>
                  <a:pt x="75348" y="282800"/>
                  <a:pt x="58481" y="299667"/>
                  <a:pt x="37674" y="299667"/>
                </a:cubicBezTo>
                <a:cubicBezTo>
                  <a:pt x="16867" y="299667"/>
                  <a:pt x="0" y="282800"/>
                  <a:pt x="0" y="261993"/>
                </a:cubicBezTo>
                <a:cubicBezTo>
                  <a:pt x="0" y="241186"/>
                  <a:pt x="16867" y="224319"/>
                  <a:pt x="37674" y="224319"/>
                </a:cubicBezTo>
                <a:close/>
                <a:moveTo>
                  <a:pt x="2489770" y="0"/>
                </a:moveTo>
                <a:cubicBezTo>
                  <a:pt x="2510577" y="0"/>
                  <a:pt x="2527444" y="16867"/>
                  <a:pt x="2527444" y="37674"/>
                </a:cubicBezTo>
                <a:cubicBezTo>
                  <a:pt x="2527444" y="58481"/>
                  <a:pt x="2510577" y="75348"/>
                  <a:pt x="2489770" y="75348"/>
                </a:cubicBezTo>
                <a:cubicBezTo>
                  <a:pt x="2468963" y="75348"/>
                  <a:pt x="2452096" y="58481"/>
                  <a:pt x="2452096" y="37674"/>
                </a:cubicBezTo>
                <a:cubicBezTo>
                  <a:pt x="2452096" y="16867"/>
                  <a:pt x="2468963" y="0"/>
                  <a:pt x="2489770" y="0"/>
                </a:cubicBezTo>
                <a:close/>
                <a:moveTo>
                  <a:pt x="2183258" y="0"/>
                </a:moveTo>
                <a:cubicBezTo>
                  <a:pt x="2204065" y="0"/>
                  <a:pt x="2220932" y="16867"/>
                  <a:pt x="2220932" y="37674"/>
                </a:cubicBezTo>
                <a:cubicBezTo>
                  <a:pt x="2220932" y="58481"/>
                  <a:pt x="2204065" y="75348"/>
                  <a:pt x="2183258" y="75348"/>
                </a:cubicBezTo>
                <a:cubicBezTo>
                  <a:pt x="2162451" y="75348"/>
                  <a:pt x="2145584" y="58481"/>
                  <a:pt x="2145584" y="37674"/>
                </a:cubicBezTo>
                <a:cubicBezTo>
                  <a:pt x="2145584" y="16867"/>
                  <a:pt x="2162451" y="0"/>
                  <a:pt x="2183258" y="0"/>
                </a:cubicBezTo>
                <a:close/>
                <a:moveTo>
                  <a:pt x="1876746" y="0"/>
                </a:moveTo>
                <a:cubicBezTo>
                  <a:pt x="1897553" y="0"/>
                  <a:pt x="1914420" y="16867"/>
                  <a:pt x="1914420" y="37674"/>
                </a:cubicBezTo>
                <a:cubicBezTo>
                  <a:pt x="1914420" y="58481"/>
                  <a:pt x="1897553" y="75348"/>
                  <a:pt x="1876746" y="75348"/>
                </a:cubicBezTo>
                <a:cubicBezTo>
                  <a:pt x="1855939" y="75348"/>
                  <a:pt x="1839072" y="58481"/>
                  <a:pt x="1839072" y="37674"/>
                </a:cubicBezTo>
                <a:cubicBezTo>
                  <a:pt x="1839072" y="16867"/>
                  <a:pt x="1855939" y="0"/>
                  <a:pt x="1876746" y="0"/>
                </a:cubicBezTo>
                <a:close/>
                <a:moveTo>
                  <a:pt x="1570234" y="0"/>
                </a:moveTo>
                <a:cubicBezTo>
                  <a:pt x="1591041" y="0"/>
                  <a:pt x="1607908" y="16867"/>
                  <a:pt x="1607908" y="37674"/>
                </a:cubicBezTo>
                <a:cubicBezTo>
                  <a:pt x="1607908" y="58481"/>
                  <a:pt x="1591041" y="75348"/>
                  <a:pt x="1570234" y="75348"/>
                </a:cubicBezTo>
                <a:cubicBezTo>
                  <a:pt x="1549427" y="75348"/>
                  <a:pt x="1532560" y="58481"/>
                  <a:pt x="1532560" y="37674"/>
                </a:cubicBezTo>
                <a:cubicBezTo>
                  <a:pt x="1532560" y="16867"/>
                  <a:pt x="1549427" y="0"/>
                  <a:pt x="1570234" y="0"/>
                </a:cubicBezTo>
                <a:close/>
                <a:moveTo>
                  <a:pt x="1263722" y="0"/>
                </a:moveTo>
                <a:cubicBezTo>
                  <a:pt x="1284529" y="0"/>
                  <a:pt x="1301396" y="16867"/>
                  <a:pt x="1301396" y="37674"/>
                </a:cubicBezTo>
                <a:cubicBezTo>
                  <a:pt x="1301396" y="58481"/>
                  <a:pt x="1284529" y="75348"/>
                  <a:pt x="1263722" y="75348"/>
                </a:cubicBezTo>
                <a:cubicBezTo>
                  <a:pt x="1242915" y="75348"/>
                  <a:pt x="1226048" y="58481"/>
                  <a:pt x="1226048" y="37674"/>
                </a:cubicBezTo>
                <a:cubicBezTo>
                  <a:pt x="1226048" y="16867"/>
                  <a:pt x="1242915" y="0"/>
                  <a:pt x="1263722" y="0"/>
                </a:cubicBezTo>
                <a:close/>
                <a:moveTo>
                  <a:pt x="957210" y="0"/>
                </a:moveTo>
                <a:cubicBezTo>
                  <a:pt x="978017" y="0"/>
                  <a:pt x="994884" y="16867"/>
                  <a:pt x="994884" y="37674"/>
                </a:cubicBezTo>
                <a:cubicBezTo>
                  <a:pt x="994884" y="58481"/>
                  <a:pt x="978017" y="75348"/>
                  <a:pt x="957210" y="75348"/>
                </a:cubicBezTo>
                <a:cubicBezTo>
                  <a:pt x="936403" y="75348"/>
                  <a:pt x="919536" y="58481"/>
                  <a:pt x="919536" y="37674"/>
                </a:cubicBezTo>
                <a:cubicBezTo>
                  <a:pt x="919536" y="16867"/>
                  <a:pt x="936403" y="0"/>
                  <a:pt x="957210" y="0"/>
                </a:cubicBezTo>
                <a:close/>
                <a:moveTo>
                  <a:pt x="650698" y="0"/>
                </a:moveTo>
                <a:cubicBezTo>
                  <a:pt x="671505" y="0"/>
                  <a:pt x="688372" y="16867"/>
                  <a:pt x="688372" y="37674"/>
                </a:cubicBezTo>
                <a:cubicBezTo>
                  <a:pt x="688372" y="58481"/>
                  <a:pt x="671505" y="75348"/>
                  <a:pt x="650698" y="75348"/>
                </a:cubicBezTo>
                <a:cubicBezTo>
                  <a:pt x="629891" y="75348"/>
                  <a:pt x="613024" y="58481"/>
                  <a:pt x="613024" y="37674"/>
                </a:cubicBezTo>
                <a:cubicBezTo>
                  <a:pt x="613024" y="16867"/>
                  <a:pt x="629891" y="0"/>
                  <a:pt x="650698" y="0"/>
                </a:cubicBezTo>
                <a:close/>
                <a:moveTo>
                  <a:pt x="344186" y="0"/>
                </a:moveTo>
                <a:cubicBezTo>
                  <a:pt x="364993" y="0"/>
                  <a:pt x="381860" y="16867"/>
                  <a:pt x="381860" y="37674"/>
                </a:cubicBezTo>
                <a:cubicBezTo>
                  <a:pt x="381860" y="58481"/>
                  <a:pt x="364993" y="75348"/>
                  <a:pt x="344186" y="75348"/>
                </a:cubicBezTo>
                <a:cubicBezTo>
                  <a:pt x="323379" y="75348"/>
                  <a:pt x="306512" y="58481"/>
                  <a:pt x="306512" y="37674"/>
                </a:cubicBezTo>
                <a:cubicBezTo>
                  <a:pt x="306512" y="16867"/>
                  <a:pt x="323379" y="0"/>
                  <a:pt x="344186" y="0"/>
                </a:cubicBezTo>
                <a:close/>
                <a:moveTo>
                  <a:pt x="37674" y="0"/>
                </a:moveTo>
                <a:cubicBezTo>
                  <a:pt x="58481" y="0"/>
                  <a:pt x="75348" y="16867"/>
                  <a:pt x="75348" y="37674"/>
                </a:cubicBezTo>
                <a:cubicBezTo>
                  <a:pt x="75348" y="58481"/>
                  <a:pt x="58481" y="75348"/>
                  <a:pt x="37674" y="75348"/>
                </a:cubicBezTo>
                <a:cubicBezTo>
                  <a:pt x="16867" y="75348"/>
                  <a:pt x="0" y="58481"/>
                  <a:pt x="0" y="37674"/>
                </a:cubicBezTo>
                <a:cubicBezTo>
                  <a:pt x="0" y="16867"/>
                  <a:pt x="16867" y="0"/>
                  <a:pt x="376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854325" y="274955"/>
            <a:ext cx="3658235" cy="51117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 defTabSz="914400"/>
            <a:r>
              <a:rPr lang="zh-CN" altLang="en-US" sz="2400" b="1">
                <a:ln w="19050">
                  <a:noFill/>
                </a:ln>
                <a:solidFill>
                  <a:srgbClr val="4C50FF"/>
                </a:solidFill>
                <a:latin typeface="+mj-ea"/>
                <a:ea typeface="+mj-ea"/>
                <a:sym typeface="+mn-lt"/>
              </a:rPr>
              <a:t>轻量级协议与关键与</a:t>
            </a:r>
            <a:r>
              <a:rPr lang="zh-CN" altLang="en-US" sz="2400" b="1">
                <a:ln w="19050">
                  <a:noFill/>
                </a:ln>
                <a:solidFill>
                  <a:srgbClr val="4C50FF"/>
                </a:solidFill>
                <a:latin typeface="+mj-ea"/>
                <a:ea typeface="+mj-ea"/>
                <a:sym typeface="+mn-lt"/>
              </a:rPr>
              <a:t>要素</a:t>
            </a:r>
            <a:endParaRPr lang="zh-CN" altLang="en-US" sz="2400" b="1">
              <a:ln w="19050">
                <a:noFill/>
              </a:ln>
              <a:solidFill>
                <a:srgbClr val="4C50FF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55470" y="45791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矩形 44"/>
          <p:cNvSpPr/>
          <p:nvPr/>
        </p:nvSpPr>
        <p:spPr>
          <a:xfrm>
            <a:off x="1847850" y="927735"/>
            <a:ext cx="6548755" cy="3905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openNET 应当由多个解耦合的轻量级协议组合而成</a:t>
            </a:r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764665" y="2566670"/>
            <a:ext cx="6988175" cy="52832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endParaRPr lang="zh-CN" altLang="en-US" sz="1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62837" y="3750807"/>
            <a:ext cx="7847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1400"/>
              <a:t>03.</a:t>
            </a:r>
            <a:endParaRPr lang="zh-CN" altLang="en-US" sz="1400"/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79830" y="1459865"/>
            <a:ext cx="3521710" cy="317055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5525" y="1581785"/>
            <a:ext cx="3845560" cy="2771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3576883" y="1106888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ln w="3175">
                  <a:gradFill>
                    <a:gsLst>
                      <a:gs pos="17000">
                        <a:schemeClr val="accent1"/>
                      </a:gs>
                      <a:gs pos="10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</a:rPr>
              <a:t>03</a:t>
            </a:r>
            <a:endParaRPr lang="zh-CN" altLang="en-US" sz="9600">
              <a:ln w="3175">
                <a:gradFill>
                  <a:gsLst>
                    <a:gs pos="17000">
                      <a:schemeClr val="accent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sp>
        <p:nvSpPr>
          <p:cNvPr id="34" name="椭圆 33"/>
          <p:cNvSpPr/>
          <p:nvPr/>
        </p:nvSpPr>
        <p:spPr>
          <a:xfrm rot="5400000">
            <a:off x="8507335" y="2690078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5400000">
            <a:off x="8507335" y="2966075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5400000">
            <a:off x="8507335" y="2138082"/>
            <a:ext cx="83328" cy="83328"/>
          </a:xfrm>
          <a:prstGeom prst="ellipse">
            <a:avLst/>
          </a:prstGeom>
          <a:solidFill>
            <a:srgbClr val="4C5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5400000">
            <a:off x="8507335" y="2414080"/>
            <a:ext cx="83328" cy="83328"/>
          </a:xfrm>
          <a:prstGeom prst="ellipse">
            <a:avLst/>
          </a:prstGeom>
          <a:solidFill>
            <a:srgbClr val="CDB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8281515" y="843910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96845" y="4110388"/>
            <a:ext cx="4131589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PART </a:t>
            </a:r>
            <a:r>
              <a:rPr lang="en-US" altLang="zh-CN" sz="2800">
                <a:ln w="3175">
                  <a:solidFill>
                    <a:srgbClr val="4C50FF"/>
                  </a:solidFill>
                </a:ln>
                <a:noFill/>
                <a:latin typeface="Montserrat Black" panose="00000A00000000000000" pitchFamily="2" charset="0"/>
              </a:rPr>
              <a:t>Three</a:t>
            </a:r>
            <a:endParaRPr lang="en-US" altLang="zh-CN" sz="2800">
              <a:ln w="3175">
                <a:solidFill>
                  <a:srgbClr val="4C50FF"/>
                </a:solidFill>
              </a:ln>
              <a:noFill/>
              <a:latin typeface="Montserrat Black" panose="00000A00000000000000" pitchFamily="2" charset="0"/>
            </a:endParaRPr>
          </a:p>
        </p:txBody>
      </p:sp>
      <p:pic>
        <p:nvPicPr>
          <p:cNvPr id="2" name="图片 1" descr="形状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4614" y="3324880"/>
            <a:ext cx="661707" cy="661707"/>
          </a:xfrm>
          <a:prstGeom prst="rect">
            <a:avLst/>
          </a:prstGeom>
        </p:spPr>
      </p:pic>
      <p:pic>
        <p:nvPicPr>
          <p:cNvPr id="9" name="图片 8" descr="形状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624" y="1120544"/>
            <a:ext cx="906771" cy="90677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731776" y="4337445"/>
            <a:ext cx="2817223" cy="2616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11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www.docer.com</a:t>
            </a:r>
            <a:endParaRPr lang="zh-CN" altLang="en-US" sz="11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7345588" y="3834505"/>
            <a:ext cx="1104823" cy="523220"/>
          </a:xfrm>
          <a:custGeom>
            <a:avLst/>
            <a:gdLst>
              <a:gd name="connsiteX0" fmla="*/ 2489770 w 2527444"/>
              <a:gd name="connsiteY0" fmla="*/ 1121595 h 1196943"/>
              <a:gd name="connsiteX1" fmla="*/ 2527444 w 2527444"/>
              <a:gd name="connsiteY1" fmla="*/ 1159269 h 1196943"/>
              <a:gd name="connsiteX2" fmla="*/ 2489770 w 2527444"/>
              <a:gd name="connsiteY2" fmla="*/ 1196943 h 1196943"/>
              <a:gd name="connsiteX3" fmla="*/ 2452096 w 2527444"/>
              <a:gd name="connsiteY3" fmla="*/ 1159269 h 1196943"/>
              <a:gd name="connsiteX4" fmla="*/ 2489770 w 2527444"/>
              <a:gd name="connsiteY4" fmla="*/ 1121595 h 1196943"/>
              <a:gd name="connsiteX5" fmla="*/ 2183258 w 2527444"/>
              <a:gd name="connsiteY5" fmla="*/ 1121595 h 1196943"/>
              <a:gd name="connsiteX6" fmla="*/ 2220932 w 2527444"/>
              <a:gd name="connsiteY6" fmla="*/ 1159269 h 1196943"/>
              <a:gd name="connsiteX7" fmla="*/ 2183258 w 2527444"/>
              <a:gd name="connsiteY7" fmla="*/ 1196943 h 1196943"/>
              <a:gd name="connsiteX8" fmla="*/ 2145584 w 2527444"/>
              <a:gd name="connsiteY8" fmla="*/ 1159269 h 1196943"/>
              <a:gd name="connsiteX9" fmla="*/ 2183258 w 2527444"/>
              <a:gd name="connsiteY9" fmla="*/ 1121595 h 1196943"/>
              <a:gd name="connsiteX10" fmla="*/ 1876746 w 2527444"/>
              <a:gd name="connsiteY10" fmla="*/ 1121595 h 1196943"/>
              <a:gd name="connsiteX11" fmla="*/ 1914420 w 2527444"/>
              <a:gd name="connsiteY11" fmla="*/ 1159269 h 1196943"/>
              <a:gd name="connsiteX12" fmla="*/ 1876746 w 2527444"/>
              <a:gd name="connsiteY12" fmla="*/ 1196943 h 1196943"/>
              <a:gd name="connsiteX13" fmla="*/ 1839072 w 2527444"/>
              <a:gd name="connsiteY13" fmla="*/ 1159269 h 1196943"/>
              <a:gd name="connsiteX14" fmla="*/ 1876746 w 2527444"/>
              <a:gd name="connsiteY14" fmla="*/ 1121595 h 1196943"/>
              <a:gd name="connsiteX15" fmla="*/ 1570234 w 2527444"/>
              <a:gd name="connsiteY15" fmla="*/ 1121595 h 1196943"/>
              <a:gd name="connsiteX16" fmla="*/ 1607908 w 2527444"/>
              <a:gd name="connsiteY16" fmla="*/ 1159269 h 1196943"/>
              <a:gd name="connsiteX17" fmla="*/ 1570234 w 2527444"/>
              <a:gd name="connsiteY17" fmla="*/ 1196943 h 1196943"/>
              <a:gd name="connsiteX18" fmla="*/ 1532560 w 2527444"/>
              <a:gd name="connsiteY18" fmla="*/ 1159269 h 1196943"/>
              <a:gd name="connsiteX19" fmla="*/ 1570234 w 2527444"/>
              <a:gd name="connsiteY19" fmla="*/ 1121595 h 1196943"/>
              <a:gd name="connsiteX20" fmla="*/ 1263722 w 2527444"/>
              <a:gd name="connsiteY20" fmla="*/ 1121595 h 1196943"/>
              <a:gd name="connsiteX21" fmla="*/ 1301396 w 2527444"/>
              <a:gd name="connsiteY21" fmla="*/ 1159269 h 1196943"/>
              <a:gd name="connsiteX22" fmla="*/ 1263722 w 2527444"/>
              <a:gd name="connsiteY22" fmla="*/ 1196943 h 1196943"/>
              <a:gd name="connsiteX23" fmla="*/ 1226048 w 2527444"/>
              <a:gd name="connsiteY23" fmla="*/ 1159269 h 1196943"/>
              <a:gd name="connsiteX24" fmla="*/ 1263722 w 2527444"/>
              <a:gd name="connsiteY24" fmla="*/ 1121595 h 1196943"/>
              <a:gd name="connsiteX25" fmla="*/ 957210 w 2527444"/>
              <a:gd name="connsiteY25" fmla="*/ 1121595 h 1196943"/>
              <a:gd name="connsiteX26" fmla="*/ 994884 w 2527444"/>
              <a:gd name="connsiteY26" fmla="*/ 1159269 h 1196943"/>
              <a:gd name="connsiteX27" fmla="*/ 957210 w 2527444"/>
              <a:gd name="connsiteY27" fmla="*/ 1196943 h 1196943"/>
              <a:gd name="connsiteX28" fmla="*/ 919536 w 2527444"/>
              <a:gd name="connsiteY28" fmla="*/ 1159269 h 1196943"/>
              <a:gd name="connsiteX29" fmla="*/ 957210 w 2527444"/>
              <a:gd name="connsiteY29" fmla="*/ 1121595 h 1196943"/>
              <a:gd name="connsiteX30" fmla="*/ 650698 w 2527444"/>
              <a:gd name="connsiteY30" fmla="*/ 1121595 h 1196943"/>
              <a:gd name="connsiteX31" fmla="*/ 688372 w 2527444"/>
              <a:gd name="connsiteY31" fmla="*/ 1159269 h 1196943"/>
              <a:gd name="connsiteX32" fmla="*/ 650698 w 2527444"/>
              <a:gd name="connsiteY32" fmla="*/ 1196943 h 1196943"/>
              <a:gd name="connsiteX33" fmla="*/ 613024 w 2527444"/>
              <a:gd name="connsiteY33" fmla="*/ 1159269 h 1196943"/>
              <a:gd name="connsiteX34" fmla="*/ 650698 w 2527444"/>
              <a:gd name="connsiteY34" fmla="*/ 1121595 h 1196943"/>
              <a:gd name="connsiteX35" fmla="*/ 344186 w 2527444"/>
              <a:gd name="connsiteY35" fmla="*/ 1121595 h 1196943"/>
              <a:gd name="connsiteX36" fmla="*/ 381860 w 2527444"/>
              <a:gd name="connsiteY36" fmla="*/ 1159269 h 1196943"/>
              <a:gd name="connsiteX37" fmla="*/ 344186 w 2527444"/>
              <a:gd name="connsiteY37" fmla="*/ 1196943 h 1196943"/>
              <a:gd name="connsiteX38" fmla="*/ 306512 w 2527444"/>
              <a:gd name="connsiteY38" fmla="*/ 1159269 h 1196943"/>
              <a:gd name="connsiteX39" fmla="*/ 344186 w 2527444"/>
              <a:gd name="connsiteY39" fmla="*/ 1121595 h 1196943"/>
              <a:gd name="connsiteX40" fmla="*/ 37674 w 2527444"/>
              <a:gd name="connsiteY40" fmla="*/ 1121595 h 1196943"/>
              <a:gd name="connsiteX41" fmla="*/ 75348 w 2527444"/>
              <a:gd name="connsiteY41" fmla="*/ 1159269 h 1196943"/>
              <a:gd name="connsiteX42" fmla="*/ 37674 w 2527444"/>
              <a:gd name="connsiteY42" fmla="*/ 1196943 h 1196943"/>
              <a:gd name="connsiteX43" fmla="*/ 0 w 2527444"/>
              <a:gd name="connsiteY43" fmla="*/ 1159269 h 1196943"/>
              <a:gd name="connsiteX44" fmla="*/ 37674 w 2527444"/>
              <a:gd name="connsiteY44" fmla="*/ 1121595 h 1196943"/>
              <a:gd name="connsiteX45" fmla="*/ 2489770 w 2527444"/>
              <a:gd name="connsiteY45" fmla="*/ 897276 h 1196943"/>
              <a:gd name="connsiteX46" fmla="*/ 2527444 w 2527444"/>
              <a:gd name="connsiteY46" fmla="*/ 934950 h 1196943"/>
              <a:gd name="connsiteX47" fmla="*/ 2489770 w 2527444"/>
              <a:gd name="connsiteY47" fmla="*/ 972624 h 1196943"/>
              <a:gd name="connsiteX48" fmla="*/ 2452096 w 2527444"/>
              <a:gd name="connsiteY48" fmla="*/ 934950 h 1196943"/>
              <a:gd name="connsiteX49" fmla="*/ 2489770 w 2527444"/>
              <a:gd name="connsiteY49" fmla="*/ 897276 h 1196943"/>
              <a:gd name="connsiteX50" fmla="*/ 2183258 w 2527444"/>
              <a:gd name="connsiteY50" fmla="*/ 897276 h 1196943"/>
              <a:gd name="connsiteX51" fmla="*/ 2220932 w 2527444"/>
              <a:gd name="connsiteY51" fmla="*/ 934950 h 1196943"/>
              <a:gd name="connsiteX52" fmla="*/ 2183258 w 2527444"/>
              <a:gd name="connsiteY52" fmla="*/ 972624 h 1196943"/>
              <a:gd name="connsiteX53" fmla="*/ 2145584 w 2527444"/>
              <a:gd name="connsiteY53" fmla="*/ 934950 h 1196943"/>
              <a:gd name="connsiteX54" fmla="*/ 2183258 w 2527444"/>
              <a:gd name="connsiteY54" fmla="*/ 897276 h 1196943"/>
              <a:gd name="connsiteX55" fmla="*/ 1876746 w 2527444"/>
              <a:gd name="connsiteY55" fmla="*/ 897276 h 1196943"/>
              <a:gd name="connsiteX56" fmla="*/ 1914420 w 2527444"/>
              <a:gd name="connsiteY56" fmla="*/ 934950 h 1196943"/>
              <a:gd name="connsiteX57" fmla="*/ 1876746 w 2527444"/>
              <a:gd name="connsiteY57" fmla="*/ 972624 h 1196943"/>
              <a:gd name="connsiteX58" fmla="*/ 1839072 w 2527444"/>
              <a:gd name="connsiteY58" fmla="*/ 934950 h 1196943"/>
              <a:gd name="connsiteX59" fmla="*/ 1876746 w 2527444"/>
              <a:gd name="connsiteY59" fmla="*/ 897276 h 1196943"/>
              <a:gd name="connsiteX60" fmla="*/ 1570234 w 2527444"/>
              <a:gd name="connsiteY60" fmla="*/ 897276 h 1196943"/>
              <a:gd name="connsiteX61" fmla="*/ 1607908 w 2527444"/>
              <a:gd name="connsiteY61" fmla="*/ 934950 h 1196943"/>
              <a:gd name="connsiteX62" fmla="*/ 1570234 w 2527444"/>
              <a:gd name="connsiteY62" fmla="*/ 972624 h 1196943"/>
              <a:gd name="connsiteX63" fmla="*/ 1532560 w 2527444"/>
              <a:gd name="connsiteY63" fmla="*/ 934950 h 1196943"/>
              <a:gd name="connsiteX64" fmla="*/ 1570234 w 2527444"/>
              <a:gd name="connsiteY64" fmla="*/ 897276 h 1196943"/>
              <a:gd name="connsiteX65" fmla="*/ 1263722 w 2527444"/>
              <a:gd name="connsiteY65" fmla="*/ 897276 h 1196943"/>
              <a:gd name="connsiteX66" fmla="*/ 1301396 w 2527444"/>
              <a:gd name="connsiteY66" fmla="*/ 934950 h 1196943"/>
              <a:gd name="connsiteX67" fmla="*/ 1263722 w 2527444"/>
              <a:gd name="connsiteY67" fmla="*/ 972624 h 1196943"/>
              <a:gd name="connsiteX68" fmla="*/ 1226048 w 2527444"/>
              <a:gd name="connsiteY68" fmla="*/ 934950 h 1196943"/>
              <a:gd name="connsiteX69" fmla="*/ 1263722 w 2527444"/>
              <a:gd name="connsiteY69" fmla="*/ 897276 h 1196943"/>
              <a:gd name="connsiteX70" fmla="*/ 957210 w 2527444"/>
              <a:gd name="connsiteY70" fmla="*/ 897276 h 1196943"/>
              <a:gd name="connsiteX71" fmla="*/ 994884 w 2527444"/>
              <a:gd name="connsiteY71" fmla="*/ 934950 h 1196943"/>
              <a:gd name="connsiteX72" fmla="*/ 957210 w 2527444"/>
              <a:gd name="connsiteY72" fmla="*/ 972624 h 1196943"/>
              <a:gd name="connsiteX73" fmla="*/ 919536 w 2527444"/>
              <a:gd name="connsiteY73" fmla="*/ 934950 h 1196943"/>
              <a:gd name="connsiteX74" fmla="*/ 957210 w 2527444"/>
              <a:gd name="connsiteY74" fmla="*/ 897276 h 1196943"/>
              <a:gd name="connsiteX75" fmla="*/ 650698 w 2527444"/>
              <a:gd name="connsiteY75" fmla="*/ 897276 h 1196943"/>
              <a:gd name="connsiteX76" fmla="*/ 688372 w 2527444"/>
              <a:gd name="connsiteY76" fmla="*/ 934950 h 1196943"/>
              <a:gd name="connsiteX77" fmla="*/ 650698 w 2527444"/>
              <a:gd name="connsiteY77" fmla="*/ 972624 h 1196943"/>
              <a:gd name="connsiteX78" fmla="*/ 613024 w 2527444"/>
              <a:gd name="connsiteY78" fmla="*/ 934950 h 1196943"/>
              <a:gd name="connsiteX79" fmla="*/ 650698 w 2527444"/>
              <a:gd name="connsiteY79" fmla="*/ 897276 h 1196943"/>
              <a:gd name="connsiteX80" fmla="*/ 344186 w 2527444"/>
              <a:gd name="connsiteY80" fmla="*/ 897276 h 1196943"/>
              <a:gd name="connsiteX81" fmla="*/ 381860 w 2527444"/>
              <a:gd name="connsiteY81" fmla="*/ 934950 h 1196943"/>
              <a:gd name="connsiteX82" fmla="*/ 344186 w 2527444"/>
              <a:gd name="connsiteY82" fmla="*/ 972624 h 1196943"/>
              <a:gd name="connsiteX83" fmla="*/ 306512 w 2527444"/>
              <a:gd name="connsiteY83" fmla="*/ 934950 h 1196943"/>
              <a:gd name="connsiteX84" fmla="*/ 344186 w 2527444"/>
              <a:gd name="connsiteY84" fmla="*/ 897276 h 1196943"/>
              <a:gd name="connsiteX85" fmla="*/ 37674 w 2527444"/>
              <a:gd name="connsiteY85" fmla="*/ 897276 h 1196943"/>
              <a:gd name="connsiteX86" fmla="*/ 75348 w 2527444"/>
              <a:gd name="connsiteY86" fmla="*/ 934950 h 1196943"/>
              <a:gd name="connsiteX87" fmla="*/ 37674 w 2527444"/>
              <a:gd name="connsiteY87" fmla="*/ 972624 h 1196943"/>
              <a:gd name="connsiteX88" fmla="*/ 0 w 2527444"/>
              <a:gd name="connsiteY88" fmla="*/ 934950 h 1196943"/>
              <a:gd name="connsiteX89" fmla="*/ 37674 w 2527444"/>
              <a:gd name="connsiteY89" fmla="*/ 897276 h 1196943"/>
              <a:gd name="connsiteX90" fmla="*/ 2489770 w 2527444"/>
              <a:gd name="connsiteY90" fmla="*/ 672957 h 1196943"/>
              <a:gd name="connsiteX91" fmla="*/ 2527444 w 2527444"/>
              <a:gd name="connsiteY91" fmla="*/ 710631 h 1196943"/>
              <a:gd name="connsiteX92" fmla="*/ 2489770 w 2527444"/>
              <a:gd name="connsiteY92" fmla="*/ 748305 h 1196943"/>
              <a:gd name="connsiteX93" fmla="*/ 2452096 w 2527444"/>
              <a:gd name="connsiteY93" fmla="*/ 710631 h 1196943"/>
              <a:gd name="connsiteX94" fmla="*/ 2489770 w 2527444"/>
              <a:gd name="connsiteY94" fmla="*/ 672957 h 1196943"/>
              <a:gd name="connsiteX95" fmla="*/ 2183258 w 2527444"/>
              <a:gd name="connsiteY95" fmla="*/ 672957 h 1196943"/>
              <a:gd name="connsiteX96" fmla="*/ 2220932 w 2527444"/>
              <a:gd name="connsiteY96" fmla="*/ 710631 h 1196943"/>
              <a:gd name="connsiteX97" fmla="*/ 2183258 w 2527444"/>
              <a:gd name="connsiteY97" fmla="*/ 748305 h 1196943"/>
              <a:gd name="connsiteX98" fmla="*/ 2145584 w 2527444"/>
              <a:gd name="connsiteY98" fmla="*/ 710631 h 1196943"/>
              <a:gd name="connsiteX99" fmla="*/ 2183258 w 2527444"/>
              <a:gd name="connsiteY99" fmla="*/ 672957 h 1196943"/>
              <a:gd name="connsiteX100" fmla="*/ 1876746 w 2527444"/>
              <a:gd name="connsiteY100" fmla="*/ 672957 h 1196943"/>
              <a:gd name="connsiteX101" fmla="*/ 1914420 w 2527444"/>
              <a:gd name="connsiteY101" fmla="*/ 710631 h 1196943"/>
              <a:gd name="connsiteX102" fmla="*/ 1876746 w 2527444"/>
              <a:gd name="connsiteY102" fmla="*/ 748305 h 1196943"/>
              <a:gd name="connsiteX103" fmla="*/ 1839072 w 2527444"/>
              <a:gd name="connsiteY103" fmla="*/ 710631 h 1196943"/>
              <a:gd name="connsiteX104" fmla="*/ 1876746 w 2527444"/>
              <a:gd name="connsiteY104" fmla="*/ 672957 h 1196943"/>
              <a:gd name="connsiteX105" fmla="*/ 1570234 w 2527444"/>
              <a:gd name="connsiteY105" fmla="*/ 672957 h 1196943"/>
              <a:gd name="connsiteX106" fmla="*/ 1607908 w 2527444"/>
              <a:gd name="connsiteY106" fmla="*/ 710631 h 1196943"/>
              <a:gd name="connsiteX107" fmla="*/ 1570234 w 2527444"/>
              <a:gd name="connsiteY107" fmla="*/ 748305 h 1196943"/>
              <a:gd name="connsiteX108" fmla="*/ 1532560 w 2527444"/>
              <a:gd name="connsiteY108" fmla="*/ 710631 h 1196943"/>
              <a:gd name="connsiteX109" fmla="*/ 1570234 w 2527444"/>
              <a:gd name="connsiteY109" fmla="*/ 672957 h 1196943"/>
              <a:gd name="connsiteX110" fmla="*/ 1263722 w 2527444"/>
              <a:gd name="connsiteY110" fmla="*/ 672957 h 1196943"/>
              <a:gd name="connsiteX111" fmla="*/ 1301396 w 2527444"/>
              <a:gd name="connsiteY111" fmla="*/ 710631 h 1196943"/>
              <a:gd name="connsiteX112" fmla="*/ 1263722 w 2527444"/>
              <a:gd name="connsiteY112" fmla="*/ 748305 h 1196943"/>
              <a:gd name="connsiteX113" fmla="*/ 1226048 w 2527444"/>
              <a:gd name="connsiteY113" fmla="*/ 710631 h 1196943"/>
              <a:gd name="connsiteX114" fmla="*/ 1263722 w 2527444"/>
              <a:gd name="connsiteY114" fmla="*/ 672957 h 1196943"/>
              <a:gd name="connsiteX115" fmla="*/ 957210 w 2527444"/>
              <a:gd name="connsiteY115" fmla="*/ 672957 h 1196943"/>
              <a:gd name="connsiteX116" fmla="*/ 994884 w 2527444"/>
              <a:gd name="connsiteY116" fmla="*/ 710631 h 1196943"/>
              <a:gd name="connsiteX117" fmla="*/ 957210 w 2527444"/>
              <a:gd name="connsiteY117" fmla="*/ 748305 h 1196943"/>
              <a:gd name="connsiteX118" fmla="*/ 919536 w 2527444"/>
              <a:gd name="connsiteY118" fmla="*/ 710631 h 1196943"/>
              <a:gd name="connsiteX119" fmla="*/ 957210 w 2527444"/>
              <a:gd name="connsiteY119" fmla="*/ 672957 h 1196943"/>
              <a:gd name="connsiteX120" fmla="*/ 650698 w 2527444"/>
              <a:gd name="connsiteY120" fmla="*/ 672957 h 1196943"/>
              <a:gd name="connsiteX121" fmla="*/ 688372 w 2527444"/>
              <a:gd name="connsiteY121" fmla="*/ 710631 h 1196943"/>
              <a:gd name="connsiteX122" fmla="*/ 650698 w 2527444"/>
              <a:gd name="connsiteY122" fmla="*/ 748305 h 1196943"/>
              <a:gd name="connsiteX123" fmla="*/ 613024 w 2527444"/>
              <a:gd name="connsiteY123" fmla="*/ 710631 h 1196943"/>
              <a:gd name="connsiteX124" fmla="*/ 650698 w 2527444"/>
              <a:gd name="connsiteY124" fmla="*/ 672957 h 1196943"/>
              <a:gd name="connsiteX125" fmla="*/ 344186 w 2527444"/>
              <a:gd name="connsiteY125" fmla="*/ 672957 h 1196943"/>
              <a:gd name="connsiteX126" fmla="*/ 381860 w 2527444"/>
              <a:gd name="connsiteY126" fmla="*/ 710631 h 1196943"/>
              <a:gd name="connsiteX127" fmla="*/ 344186 w 2527444"/>
              <a:gd name="connsiteY127" fmla="*/ 748305 h 1196943"/>
              <a:gd name="connsiteX128" fmla="*/ 306512 w 2527444"/>
              <a:gd name="connsiteY128" fmla="*/ 710631 h 1196943"/>
              <a:gd name="connsiteX129" fmla="*/ 344186 w 2527444"/>
              <a:gd name="connsiteY129" fmla="*/ 672957 h 1196943"/>
              <a:gd name="connsiteX130" fmla="*/ 37674 w 2527444"/>
              <a:gd name="connsiteY130" fmla="*/ 672957 h 1196943"/>
              <a:gd name="connsiteX131" fmla="*/ 75348 w 2527444"/>
              <a:gd name="connsiteY131" fmla="*/ 710631 h 1196943"/>
              <a:gd name="connsiteX132" fmla="*/ 37674 w 2527444"/>
              <a:gd name="connsiteY132" fmla="*/ 748305 h 1196943"/>
              <a:gd name="connsiteX133" fmla="*/ 0 w 2527444"/>
              <a:gd name="connsiteY133" fmla="*/ 710631 h 1196943"/>
              <a:gd name="connsiteX134" fmla="*/ 37674 w 2527444"/>
              <a:gd name="connsiteY134" fmla="*/ 672957 h 1196943"/>
              <a:gd name="connsiteX135" fmla="*/ 2489770 w 2527444"/>
              <a:gd name="connsiteY135" fmla="*/ 448638 h 1196943"/>
              <a:gd name="connsiteX136" fmla="*/ 2527444 w 2527444"/>
              <a:gd name="connsiteY136" fmla="*/ 486312 h 1196943"/>
              <a:gd name="connsiteX137" fmla="*/ 2489770 w 2527444"/>
              <a:gd name="connsiteY137" fmla="*/ 523986 h 1196943"/>
              <a:gd name="connsiteX138" fmla="*/ 2452096 w 2527444"/>
              <a:gd name="connsiteY138" fmla="*/ 486312 h 1196943"/>
              <a:gd name="connsiteX139" fmla="*/ 2489770 w 2527444"/>
              <a:gd name="connsiteY139" fmla="*/ 448638 h 1196943"/>
              <a:gd name="connsiteX140" fmla="*/ 2183258 w 2527444"/>
              <a:gd name="connsiteY140" fmla="*/ 448638 h 1196943"/>
              <a:gd name="connsiteX141" fmla="*/ 2220932 w 2527444"/>
              <a:gd name="connsiteY141" fmla="*/ 486312 h 1196943"/>
              <a:gd name="connsiteX142" fmla="*/ 2183258 w 2527444"/>
              <a:gd name="connsiteY142" fmla="*/ 523986 h 1196943"/>
              <a:gd name="connsiteX143" fmla="*/ 2145584 w 2527444"/>
              <a:gd name="connsiteY143" fmla="*/ 486312 h 1196943"/>
              <a:gd name="connsiteX144" fmla="*/ 2183258 w 2527444"/>
              <a:gd name="connsiteY144" fmla="*/ 448638 h 1196943"/>
              <a:gd name="connsiteX145" fmla="*/ 1876746 w 2527444"/>
              <a:gd name="connsiteY145" fmla="*/ 448638 h 1196943"/>
              <a:gd name="connsiteX146" fmla="*/ 1914420 w 2527444"/>
              <a:gd name="connsiteY146" fmla="*/ 486312 h 1196943"/>
              <a:gd name="connsiteX147" fmla="*/ 1876746 w 2527444"/>
              <a:gd name="connsiteY147" fmla="*/ 523986 h 1196943"/>
              <a:gd name="connsiteX148" fmla="*/ 1839072 w 2527444"/>
              <a:gd name="connsiteY148" fmla="*/ 486312 h 1196943"/>
              <a:gd name="connsiteX149" fmla="*/ 1876746 w 2527444"/>
              <a:gd name="connsiteY149" fmla="*/ 448638 h 1196943"/>
              <a:gd name="connsiteX150" fmla="*/ 1570234 w 2527444"/>
              <a:gd name="connsiteY150" fmla="*/ 448638 h 1196943"/>
              <a:gd name="connsiteX151" fmla="*/ 1607908 w 2527444"/>
              <a:gd name="connsiteY151" fmla="*/ 486312 h 1196943"/>
              <a:gd name="connsiteX152" fmla="*/ 1570234 w 2527444"/>
              <a:gd name="connsiteY152" fmla="*/ 523986 h 1196943"/>
              <a:gd name="connsiteX153" fmla="*/ 1532560 w 2527444"/>
              <a:gd name="connsiteY153" fmla="*/ 486312 h 1196943"/>
              <a:gd name="connsiteX154" fmla="*/ 1570234 w 2527444"/>
              <a:gd name="connsiteY154" fmla="*/ 448638 h 1196943"/>
              <a:gd name="connsiteX155" fmla="*/ 1263722 w 2527444"/>
              <a:gd name="connsiteY155" fmla="*/ 448638 h 1196943"/>
              <a:gd name="connsiteX156" fmla="*/ 1301396 w 2527444"/>
              <a:gd name="connsiteY156" fmla="*/ 486312 h 1196943"/>
              <a:gd name="connsiteX157" fmla="*/ 1263722 w 2527444"/>
              <a:gd name="connsiteY157" fmla="*/ 523986 h 1196943"/>
              <a:gd name="connsiteX158" fmla="*/ 1226048 w 2527444"/>
              <a:gd name="connsiteY158" fmla="*/ 486312 h 1196943"/>
              <a:gd name="connsiteX159" fmla="*/ 1263722 w 2527444"/>
              <a:gd name="connsiteY159" fmla="*/ 448638 h 1196943"/>
              <a:gd name="connsiteX160" fmla="*/ 957210 w 2527444"/>
              <a:gd name="connsiteY160" fmla="*/ 448638 h 1196943"/>
              <a:gd name="connsiteX161" fmla="*/ 994884 w 2527444"/>
              <a:gd name="connsiteY161" fmla="*/ 486312 h 1196943"/>
              <a:gd name="connsiteX162" fmla="*/ 957210 w 2527444"/>
              <a:gd name="connsiteY162" fmla="*/ 523986 h 1196943"/>
              <a:gd name="connsiteX163" fmla="*/ 919536 w 2527444"/>
              <a:gd name="connsiteY163" fmla="*/ 486312 h 1196943"/>
              <a:gd name="connsiteX164" fmla="*/ 957210 w 2527444"/>
              <a:gd name="connsiteY164" fmla="*/ 448638 h 1196943"/>
              <a:gd name="connsiteX165" fmla="*/ 650698 w 2527444"/>
              <a:gd name="connsiteY165" fmla="*/ 448638 h 1196943"/>
              <a:gd name="connsiteX166" fmla="*/ 688372 w 2527444"/>
              <a:gd name="connsiteY166" fmla="*/ 486312 h 1196943"/>
              <a:gd name="connsiteX167" fmla="*/ 650698 w 2527444"/>
              <a:gd name="connsiteY167" fmla="*/ 523986 h 1196943"/>
              <a:gd name="connsiteX168" fmla="*/ 613024 w 2527444"/>
              <a:gd name="connsiteY168" fmla="*/ 486312 h 1196943"/>
              <a:gd name="connsiteX169" fmla="*/ 650698 w 2527444"/>
              <a:gd name="connsiteY169" fmla="*/ 448638 h 1196943"/>
              <a:gd name="connsiteX170" fmla="*/ 344186 w 2527444"/>
              <a:gd name="connsiteY170" fmla="*/ 448638 h 1196943"/>
              <a:gd name="connsiteX171" fmla="*/ 381860 w 2527444"/>
              <a:gd name="connsiteY171" fmla="*/ 486312 h 1196943"/>
              <a:gd name="connsiteX172" fmla="*/ 344186 w 2527444"/>
              <a:gd name="connsiteY172" fmla="*/ 523986 h 1196943"/>
              <a:gd name="connsiteX173" fmla="*/ 306512 w 2527444"/>
              <a:gd name="connsiteY173" fmla="*/ 486312 h 1196943"/>
              <a:gd name="connsiteX174" fmla="*/ 344186 w 2527444"/>
              <a:gd name="connsiteY174" fmla="*/ 448638 h 1196943"/>
              <a:gd name="connsiteX175" fmla="*/ 37674 w 2527444"/>
              <a:gd name="connsiteY175" fmla="*/ 448638 h 1196943"/>
              <a:gd name="connsiteX176" fmla="*/ 75348 w 2527444"/>
              <a:gd name="connsiteY176" fmla="*/ 486312 h 1196943"/>
              <a:gd name="connsiteX177" fmla="*/ 37674 w 2527444"/>
              <a:gd name="connsiteY177" fmla="*/ 523986 h 1196943"/>
              <a:gd name="connsiteX178" fmla="*/ 0 w 2527444"/>
              <a:gd name="connsiteY178" fmla="*/ 486312 h 1196943"/>
              <a:gd name="connsiteX179" fmla="*/ 37674 w 2527444"/>
              <a:gd name="connsiteY179" fmla="*/ 448638 h 1196943"/>
              <a:gd name="connsiteX180" fmla="*/ 2489770 w 2527444"/>
              <a:gd name="connsiteY180" fmla="*/ 224319 h 1196943"/>
              <a:gd name="connsiteX181" fmla="*/ 2527444 w 2527444"/>
              <a:gd name="connsiteY181" fmla="*/ 261993 h 1196943"/>
              <a:gd name="connsiteX182" fmla="*/ 2489770 w 2527444"/>
              <a:gd name="connsiteY182" fmla="*/ 299667 h 1196943"/>
              <a:gd name="connsiteX183" fmla="*/ 2452096 w 2527444"/>
              <a:gd name="connsiteY183" fmla="*/ 261993 h 1196943"/>
              <a:gd name="connsiteX184" fmla="*/ 2489770 w 2527444"/>
              <a:gd name="connsiteY184" fmla="*/ 224319 h 1196943"/>
              <a:gd name="connsiteX185" fmla="*/ 2183258 w 2527444"/>
              <a:gd name="connsiteY185" fmla="*/ 224319 h 1196943"/>
              <a:gd name="connsiteX186" fmla="*/ 2220932 w 2527444"/>
              <a:gd name="connsiteY186" fmla="*/ 261993 h 1196943"/>
              <a:gd name="connsiteX187" fmla="*/ 2183258 w 2527444"/>
              <a:gd name="connsiteY187" fmla="*/ 299667 h 1196943"/>
              <a:gd name="connsiteX188" fmla="*/ 2145584 w 2527444"/>
              <a:gd name="connsiteY188" fmla="*/ 261993 h 1196943"/>
              <a:gd name="connsiteX189" fmla="*/ 2183258 w 2527444"/>
              <a:gd name="connsiteY189" fmla="*/ 224319 h 1196943"/>
              <a:gd name="connsiteX190" fmla="*/ 1876746 w 2527444"/>
              <a:gd name="connsiteY190" fmla="*/ 224319 h 1196943"/>
              <a:gd name="connsiteX191" fmla="*/ 1914420 w 2527444"/>
              <a:gd name="connsiteY191" fmla="*/ 261993 h 1196943"/>
              <a:gd name="connsiteX192" fmla="*/ 1876746 w 2527444"/>
              <a:gd name="connsiteY192" fmla="*/ 299667 h 1196943"/>
              <a:gd name="connsiteX193" fmla="*/ 1839072 w 2527444"/>
              <a:gd name="connsiteY193" fmla="*/ 261993 h 1196943"/>
              <a:gd name="connsiteX194" fmla="*/ 1876746 w 2527444"/>
              <a:gd name="connsiteY194" fmla="*/ 224319 h 1196943"/>
              <a:gd name="connsiteX195" fmla="*/ 1570234 w 2527444"/>
              <a:gd name="connsiteY195" fmla="*/ 224319 h 1196943"/>
              <a:gd name="connsiteX196" fmla="*/ 1607908 w 2527444"/>
              <a:gd name="connsiteY196" fmla="*/ 261993 h 1196943"/>
              <a:gd name="connsiteX197" fmla="*/ 1570234 w 2527444"/>
              <a:gd name="connsiteY197" fmla="*/ 299667 h 1196943"/>
              <a:gd name="connsiteX198" fmla="*/ 1532560 w 2527444"/>
              <a:gd name="connsiteY198" fmla="*/ 261993 h 1196943"/>
              <a:gd name="connsiteX199" fmla="*/ 1570234 w 2527444"/>
              <a:gd name="connsiteY199" fmla="*/ 224319 h 1196943"/>
              <a:gd name="connsiteX200" fmla="*/ 1263722 w 2527444"/>
              <a:gd name="connsiteY200" fmla="*/ 224319 h 1196943"/>
              <a:gd name="connsiteX201" fmla="*/ 1301396 w 2527444"/>
              <a:gd name="connsiteY201" fmla="*/ 261993 h 1196943"/>
              <a:gd name="connsiteX202" fmla="*/ 1263722 w 2527444"/>
              <a:gd name="connsiteY202" fmla="*/ 299667 h 1196943"/>
              <a:gd name="connsiteX203" fmla="*/ 1226048 w 2527444"/>
              <a:gd name="connsiteY203" fmla="*/ 261993 h 1196943"/>
              <a:gd name="connsiteX204" fmla="*/ 1263722 w 2527444"/>
              <a:gd name="connsiteY204" fmla="*/ 224319 h 1196943"/>
              <a:gd name="connsiteX205" fmla="*/ 957210 w 2527444"/>
              <a:gd name="connsiteY205" fmla="*/ 224319 h 1196943"/>
              <a:gd name="connsiteX206" fmla="*/ 994884 w 2527444"/>
              <a:gd name="connsiteY206" fmla="*/ 261993 h 1196943"/>
              <a:gd name="connsiteX207" fmla="*/ 957210 w 2527444"/>
              <a:gd name="connsiteY207" fmla="*/ 299667 h 1196943"/>
              <a:gd name="connsiteX208" fmla="*/ 919536 w 2527444"/>
              <a:gd name="connsiteY208" fmla="*/ 261993 h 1196943"/>
              <a:gd name="connsiteX209" fmla="*/ 957210 w 2527444"/>
              <a:gd name="connsiteY209" fmla="*/ 224319 h 1196943"/>
              <a:gd name="connsiteX210" fmla="*/ 650698 w 2527444"/>
              <a:gd name="connsiteY210" fmla="*/ 224319 h 1196943"/>
              <a:gd name="connsiteX211" fmla="*/ 688372 w 2527444"/>
              <a:gd name="connsiteY211" fmla="*/ 261993 h 1196943"/>
              <a:gd name="connsiteX212" fmla="*/ 650698 w 2527444"/>
              <a:gd name="connsiteY212" fmla="*/ 299667 h 1196943"/>
              <a:gd name="connsiteX213" fmla="*/ 613024 w 2527444"/>
              <a:gd name="connsiteY213" fmla="*/ 261993 h 1196943"/>
              <a:gd name="connsiteX214" fmla="*/ 650698 w 2527444"/>
              <a:gd name="connsiteY214" fmla="*/ 224319 h 1196943"/>
              <a:gd name="connsiteX215" fmla="*/ 344186 w 2527444"/>
              <a:gd name="connsiteY215" fmla="*/ 224319 h 1196943"/>
              <a:gd name="connsiteX216" fmla="*/ 381860 w 2527444"/>
              <a:gd name="connsiteY216" fmla="*/ 261993 h 1196943"/>
              <a:gd name="connsiteX217" fmla="*/ 344186 w 2527444"/>
              <a:gd name="connsiteY217" fmla="*/ 299667 h 1196943"/>
              <a:gd name="connsiteX218" fmla="*/ 306512 w 2527444"/>
              <a:gd name="connsiteY218" fmla="*/ 261993 h 1196943"/>
              <a:gd name="connsiteX219" fmla="*/ 344186 w 2527444"/>
              <a:gd name="connsiteY219" fmla="*/ 224319 h 1196943"/>
              <a:gd name="connsiteX220" fmla="*/ 37674 w 2527444"/>
              <a:gd name="connsiteY220" fmla="*/ 224319 h 1196943"/>
              <a:gd name="connsiteX221" fmla="*/ 75348 w 2527444"/>
              <a:gd name="connsiteY221" fmla="*/ 261993 h 1196943"/>
              <a:gd name="connsiteX222" fmla="*/ 37674 w 2527444"/>
              <a:gd name="connsiteY222" fmla="*/ 299667 h 1196943"/>
              <a:gd name="connsiteX223" fmla="*/ 0 w 2527444"/>
              <a:gd name="connsiteY223" fmla="*/ 261993 h 1196943"/>
              <a:gd name="connsiteX224" fmla="*/ 37674 w 2527444"/>
              <a:gd name="connsiteY224" fmla="*/ 224319 h 1196943"/>
              <a:gd name="connsiteX225" fmla="*/ 2489770 w 2527444"/>
              <a:gd name="connsiteY225" fmla="*/ 0 h 1196943"/>
              <a:gd name="connsiteX226" fmla="*/ 2527444 w 2527444"/>
              <a:gd name="connsiteY226" fmla="*/ 37674 h 1196943"/>
              <a:gd name="connsiteX227" fmla="*/ 2489770 w 2527444"/>
              <a:gd name="connsiteY227" fmla="*/ 75348 h 1196943"/>
              <a:gd name="connsiteX228" fmla="*/ 2452096 w 2527444"/>
              <a:gd name="connsiteY228" fmla="*/ 37674 h 1196943"/>
              <a:gd name="connsiteX229" fmla="*/ 2489770 w 2527444"/>
              <a:gd name="connsiteY229" fmla="*/ 0 h 1196943"/>
              <a:gd name="connsiteX230" fmla="*/ 2183258 w 2527444"/>
              <a:gd name="connsiteY230" fmla="*/ 0 h 1196943"/>
              <a:gd name="connsiteX231" fmla="*/ 2220932 w 2527444"/>
              <a:gd name="connsiteY231" fmla="*/ 37674 h 1196943"/>
              <a:gd name="connsiteX232" fmla="*/ 2183258 w 2527444"/>
              <a:gd name="connsiteY232" fmla="*/ 75348 h 1196943"/>
              <a:gd name="connsiteX233" fmla="*/ 2145584 w 2527444"/>
              <a:gd name="connsiteY233" fmla="*/ 37674 h 1196943"/>
              <a:gd name="connsiteX234" fmla="*/ 2183258 w 2527444"/>
              <a:gd name="connsiteY234" fmla="*/ 0 h 1196943"/>
              <a:gd name="connsiteX235" fmla="*/ 1876746 w 2527444"/>
              <a:gd name="connsiteY235" fmla="*/ 0 h 1196943"/>
              <a:gd name="connsiteX236" fmla="*/ 1914420 w 2527444"/>
              <a:gd name="connsiteY236" fmla="*/ 37674 h 1196943"/>
              <a:gd name="connsiteX237" fmla="*/ 1876746 w 2527444"/>
              <a:gd name="connsiteY237" fmla="*/ 75348 h 1196943"/>
              <a:gd name="connsiteX238" fmla="*/ 1839072 w 2527444"/>
              <a:gd name="connsiteY238" fmla="*/ 37674 h 1196943"/>
              <a:gd name="connsiteX239" fmla="*/ 1876746 w 2527444"/>
              <a:gd name="connsiteY239" fmla="*/ 0 h 1196943"/>
              <a:gd name="connsiteX240" fmla="*/ 1570234 w 2527444"/>
              <a:gd name="connsiteY240" fmla="*/ 0 h 1196943"/>
              <a:gd name="connsiteX241" fmla="*/ 1607908 w 2527444"/>
              <a:gd name="connsiteY241" fmla="*/ 37674 h 1196943"/>
              <a:gd name="connsiteX242" fmla="*/ 1570234 w 2527444"/>
              <a:gd name="connsiteY242" fmla="*/ 75348 h 1196943"/>
              <a:gd name="connsiteX243" fmla="*/ 1532560 w 2527444"/>
              <a:gd name="connsiteY243" fmla="*/ 37674 h 1196943"/>
              <a:gd name="connsiteX244" fmla="*/ 1570234 w 2527444"/>
              <a:gd name="connsiteY244" fmla="*/ 0 h 1196943"/>
              <a:gd name="connsiteX245" fmla="*/ 1263722 w 2527444"/>
              <a:gd name="connsiteY245" fmla="*/ 0 h 1196943"/>
              <a:gd name="connsiteX246" fmla="*/ 1301396 w 2527444"/>
              <a:gd name="connsiteY246" fmla="*/ 37674 h 1196943"/>
              <a:gd name="connsiteX247" fmla="*/ 1263722 w 2527444"/>
              <a:gd name="connsiteY247" fmla="*/ 75348 h 1196943"/>
              <a:gd name="connsiteX248" fmla="*/ 1226048 w 2527444"/>
              <a:gd name="connsiteY248" fmla="*/ 37674 h 1196943"/>
              <a:gd name="connsiteX249" fmla="*/ 1263722 w 2527444"/>
              <a:gd name="connsiteY249" fmla="*/ 0 h 1196943"/>
              <a:gd name="connsiteX250" fmla="*/ 957210 w 2527444"/>
              <a:gd name="connsiteY250" fmla="*/ 0 h 1196943"/>
              <a:gd name="connsiteX251" fmla="*/ 994884 w 2527444"/>
              <a:gd name="connsiteY251" fmla="*/ 37674 h 1196943"/>
              <a:gd name="connsiteX252" fmla="*/ 957210 w 2527444"/>
              <a:gd name="connsiteY252" fmla="*/ 75348 h 1196943"/>
              <a:gd name="connsiteX253" fmla="*/ 919536 w 2527444"/>
              <a:gd name="connsiteY253" fmla="*/ 37674 h 1196943"/>
              <a:gd name="connsiteX254" fmla="*/ 957210 w 2527444"/>
              <a:gd name="connsiteY254" fmla="*/ 0 h 1196943"/>
              <a:gd name="connsiteX255" fmla="*/ 650698 w 2527444"/>
              <a:gd name="connsiteY255" fmla="*/ 0 h 1196943"/>
              <a:gd name="connsiteX256" fmla="*/ 688372 w 2527444"/>
              <a:gd name="connsiteY256" fmla="*/ 37674 h 1196943"/>
              <a:gd name="connsiteX257" fmla="*/ 650698 w 2527444"/>
              <a:gd name="connsiteY257" fmla="*/ 75348 h 1196943"/>
              <a:gd name="connsiteX258" fmla="*/ 613024 w 2527444"/>
              <a:gd name="connsiteY258" fmla="*/ 37674 h 1196943"/>
              <a:gd name="connsiteX259" fmla="*/ 650698 w 2527444"/>
              <a:gd name="connsiteY259" fmla="*/ 0 h 1196943"/>
              <a:gd name="connsiteX260" fmla="*/ 344186 w 2527444"/>
              <a:gd name="connsiteY260" fmla="*/ 0 h 1196943"/>
              <a:gd name="connsiteX261" fmla="*/ 381860 w 2527444"/>
              <a:gd name="connsiteY261" fmla="*/ 37674 h 1196943"/>
              <a:gd name="connsiteX262" fmla="*/ 344186 w 2527444"/>
              <a:gd name="connsiteY262" fmla="*/ 75348 h 1196943"/>
              <a:gd name="connsiteX263" fmla="*/ 306512 w 2527444"/>
              <a:gd name="connsiteY263" fmla="*/ 37674 h 1196943"/>
              <a:gd name="connsiteX264" fmla="*/ 344186 w 2527444"/>
              <a:gd name="connsiteY264" fmla="*/ 0 h 1196943"/>
              <a:gd name="connsiteX265" fmla="*/ 37674 w 2527444"/>
              <a:gd name="connsiteY265" fmla="*/ 0 h 1196943"/>
              <a:gd name="connsiteX266" fmla="*/ 75348 w 2527444"/>
              <a:gd name="connsiteY266" fmla="*/ 37674 h 1196943"/>
              <a:gd name="connsiteX267" fmla="*/ 37674 w 2527444"/>
              <a:gd name="connsiteY267" fmla="*/ 75348 h 1196943"/>
              <a:gd name="connsiteX268" fmla="*/ 0 w 2527444"/>
              <a:gd name="connsiteY268" fmla="*/ 37674 h 1196943"/>
              <a:gd name="connsiteX269" fmla="*/ 37674 w 2527444"/>
              <a:gd name="connsiteY269" fmla="*/ 0 h 119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</a:cxnLst>
            <a:rect l="l" t="t" r="r" b="b"/>
            <a:pathLst>
              <a:path w="2527444" h="1196943">
                <a:moveTo>
                  <a:pt x="2489770" y="1121595"/>
                </a:moveTo>
                <a:cubicBezTo>
                  <a:pt x="2510577" y="1121595"/>
                  <a:pt x="2527444" y="1138462"/>
                  <a:pt x="2527444" y="1159269"/>
                </a:cubicBezTo>
                <a:cubicBezTo>
                  <a:pt x="2527444" y="1180076"/>
                  <a:pt x="2510577" y="1196943"/>
                  <a:pt x="2489770" y="1196943"/>
                </a:cubicBezTo>
                <a:cubicBezTo>
                  <a:pt x="2468963" y="1196943"/>
                  <a:pt x="2452096" y="1180076"/>
                  <a:pt x="2452096" y="1159269"/>
                </a:cubicBezTo>
                <a:cubicBezTo>
                  <a:pt x="2452096" y="1138462"/>
                  <a:pt x="2468963" y="1121595"/>
                  <a:pt x="2489770" y="1121595"/>
                </a:cubicBezTo>
                <a:close/>
                <a:moveTo>
                  <a:pt x="2183258" y="1121595"/>
                </a:moveTo>
                <a:cubicBezTo>
                  <a:pt x="2204065" y="1121595"/>
                  <a:pt x="2220932" y="1138462"/>
                  <a:pt x="2220932" y="1159269"/>
                </a:cubicBezTo>
                <a:cubicBezTo>
                  <a:pt x="2220932" y="1180076"/>
                  <a:pt x="2204065" y="1196943"/>
                  <a:pt x="2183258" y="1196943"/>
                </a:cubicBezTo>
                <a:cubicBezTo>
                  <a:pt x="2162451" y="1196943"/>
                  <a:pt x="2145584" y="1180076"/>
                  <a:pt x="2145584" y="1159269"/>
                </a:cubicBezTo>
                <a:cubicBezTo>
                  <a:pt x="2145584" y="1138462"/>
                  <a:pt x="2162451" y="1121595"/>
                  <a:pt x="2183258" y="1121595"/>
                </a:cubicBezTo>
                <a:close/>
                <a:moveTo>
                  <a:pt x="1876746" y="1121595"/>
                </a:moveTo>
                <a:cubicBezTo>
                  <a:pt x="1897553" y="1121595"/>
                  <a:pt x="1914420" y="1138462"/>
                  <a:pt x="1914420" y="1159269"/>
                </a:cubicBezTo>
                <a:cubicBezTo>
                  <a:pt x="1914420" y="1180076"/>
                  <a:pt x="1897553" y="1196943"/>
                  <a:pt x="1876746" y="1196943"/>
                </a:cubicBezTo>
                <a:cubicBezTo>
                  <a:pt x="1855939" y="1196943"/>
                  <a:pt x="1839072" y="1180076"/>
                  <a:pt x="1839072" y="1159269"/>
                </a:cubicBezTo>
                <a:cubicBezTo>
                  <a:pt x="1839072" y="1138462"/>
                  <a:pt x="1855939" y="1121595"/>
                  <a:pt x="1876746" y="1121595"/>
                </a:cubicBezTo>
                <a:close/>
                <a:moveTo>
                  <a:pt x="1570234" y="1121595"/>
                </a:moveTo>
                <a:cubicBezTo>
                  <a:pt x="1591041" y="1121595"/>
                  <a:pt x="1607908" y="1138462"/>
                  <a:pt x="1607908" y="1159269"/>
                </a:cubicBezTo>
                <a:cubicBezTo>
                  <a:pt x="1607908" y="1180076"/>
                  <a:pt x="1591041" y="1196943"/>
                  <a:pt x="1570234" y="1196943"/>
                </a:cubicBezTo>
                <a:cubicBezTo>
                  <a:pt x="1549427" y="1196943"/>
                  <a:pt x="1532560" y="1180076"/>
                  <a:pt x="1532560" y="1159269"/>
                </a:cubicBezTo>
                <a:cubicBezTo>
                  <a:pt x="1532560" y="1138462"/>
                  <a:pt x="1549427" y="1121595"/>
                  <a:pt x="1570234" y="1121595"/>
                </a:cubicBezTo>
                <a:close/>
                <a:moveTo>
                  <a:pt x="1263722" y="1121595"/>
                </a:moveTo>
                <a:cubicBezTo>
                  <a:pt x="1284529" y="1121595"/>
                  <a:pt x="1301396" y="1138462"/>
                  <a:pt x="1301396" y="1159269"/>
                </a:cubicBezTo>
                <a:cubicBezTo>
                  <a:pt x="1301396" y="1180076"/>
                  <a:pt x="1284529" y="1196943"/>
                  <a:pt x="1263722" y="1196943"/>
                </a:cubicBezTo>
                <a:cubicBezTo>
                  <a:pt x="1242915" y="1196943"/>
                  <a:pt x="1226048" y="1180076"/>
                  <a:pt x="1226048" y="1159269"/>
                </a:cubicBezTo>
                <a:cubicBezTo>
                  <a:pt x="1226048" y="1138462"/>
                  <a:pt x="1242915" y="1121595"/>
                  <a:pt x="1263722" y="1121595"/>
                </a:cubicBezTo>
                <a:close/>
                <a:moveTo>
                  <a:pt x="957210" y="1121595"/>
                </a:moveTo>
                <a:cubicBezTo>
                  <a:pt x="978017" y="1121595"/>
                  <a:pt x="994884" y="1138462"/>
                  <a:pt x="994884" y="1159269"/>
                </a:cubicBezTo>
                <a:cubicBezTo>
                  <a:pt x="994884" y="1180076"/>
                  <a:pt x="978017" y="1196943"/>
                  <a:pt x="957210" y="1196943"/>
                </a:cubicBezTo>
                <a:cubicBezTo>
                  <a:pt x="936403" y="1196943"/>
                  <a:pt x="919536" y="1180076"/>
                  <a:pt x="919536" y="1159269"/>
                </a:cubicBezTo>
                <a:cubicBezTo>
                  <a:pt x="919536" y="1138462"/>
                  <a:pt x="936403" y="1121595"/>
                  <a:pt x="957210" y="1121595"/>
                </a:cubicBezTo>
                <a:close/>
                <a:moveTo>
                  <a:pt x="650698" y="1121595"/>
                </a:moveTo>
                <a:cubicBezTo>
                  <a:pt x="671505" y="1121595"/>
                  <a:pt x="688372" y="1138462"/>
                  <a:pt x="688372" y="1159269"/>
                </a:cubicBezTo>
                <a:cubicBezTo>
                  <a:pt x="688372" y="1180076"/>
                  <a:pt x="671505" y="1196943"/>
                  <a:pt x="650698" y="1196943"/>
                </a:cubicBezTo>
                <a:cubicBezTo>
                  <a:pt x="629891" y="1196943"/>
                  <a:pt x="613024" y="1180076"/>
                  <a:pt x="613024" y="1159269"/>
                </a:cubicBezTo>
                <a:cubicBezTo>
                  <a:pt x="613024" y="1138462"/>
                  <a:pt x="629891" y="1121595"/>
                  <a:pt x="650698" y="1121595"/>
                </a:cubicBezTo>
                <a:close/>
                <a:moveTo>
                  <a:pt x="344186" y="1121595"/>
                </a:moveTo>
                <a:cubicBezTo>
                  <a:pt x="364993" y="1121595"/>
                  <a:pt x="381860" y="1138462"/>
                  <a:pt x="381860" y="1159269"/>
                </a:cubicBezTo>
                <a:cubicBezTo>
                  <a:pt x="381860" y="1180076"/>
                  <a:pt x="364993" y="1196943"/>
                  <a:pt x="344186" y="1196943"/>
                </a:cubicBezTo>
                <a:cubicBezTo>
                  <a:pt x="323379" y="1196943"/>
                  <a:pt x="306512" y="1180076"/>
                  <a:pt x="306512" y="1159269"/>
                </a:cubicBezTo>
                <a:cubicBezTo>
                  <a:pt x="306512" y="1138462"/>
                  <a:pt x="323379" y="1121595"/>
                  <a:pt x="344186" y="1121595"/>
                </a:cubicBezTo>
                <a:close/>
                <a:moveTo>
                  <a:pt x="37674" y="1121595"/>
                </a:moveTo>
                <a:cubicBezTo>
                  <a:pt x="58481" y="1121595"/>
                  <a:pt x="75348" y="1138462"/>
                  <a:pt x="75348" y="1159269"/>
                </a:cubicBezTo>
                <a:cubicBezTo>
                  <a:pt x="75348" y="1180076"/>
                  <a:pt x="58481" y="1196943"/>
                  <a:pt x="37674" y="1196943"/>
                </a:cubicBezTo>
                <a:cubicBezTo>
                  <a:pt x="16867" y="1196943"/>
                  <a:pt x="0" y="1180076"/>
                  <a:pt x="0" y="1159269"/>
                </a:cubicBezTo>
                <a:cubicBezTo>
                  <a:pt x="0" y="1138462"/>
                  <a:pt x="16867" y="1121595"/>
                  <a:pt x="37674" y="1121595"/>
                </a:cubicBezTo>
                <a:close/>
                <a:moveTo>
                  <a:pt x="2489770" y="897276"/>
                </a:moveTo>
                <a:cubicBezTo>
                  <a:pt x="2510577" y="897276"/>
                  <a:pt x="2527444" y="914143"/>
                  <a:pt x="2527444" y="934950"/>
                </a:cubicBezTo>
                <a:cubicBezTo>
                  <a:pt x="2527444" y="955757"/>
                  <a:pt x="2510577" y="972624"/>
                  <a:pt x="2489770" y="972624"/>
                </a:cubicBezTo>
                <a:cubicBezTo>
                  <a:pt x="2468963" y="972624"/>
                  <a:pt x="2452096" y="955757"/>
                  <a:pt x="2452096" y="934950"/>
                </a:cubicBezTo>
                <a:cubicBezTo>
                  <a:pt x="2452096" y="914143"/>
                  <a:pt x="2468963" y="897276"/>
                  <a:pt x="2489770" y="897276"/>
                </a:cubicBezTo>
                <a:close/>
                <a:moveTo>
                  <a:pt x="2183258" y="897276"/>
                </a:moveTo>
                <a:cubicBezTo>
                  <a:pt x="2204065" y="897276"/>
                  <a:pt x="2220932" y="914143"/>
                  <a:pt x="2220932" y="934950"/>
                </a:cubicBezTo>
                <a:cubicBezTo>
                  <a:pt x="2220932" y="955757"/>
                  <a:pt x="2204065" y="972624"/>
                  <a:pt x="2183258" y="972624"/>
                </a:cubicBezTo>
                <a:cubicBezTo>
                  <a:pt x="2162451" y="972624"/>
                  <a:pt x="2145584" y="955757"/>
                  <a:pt x="2145584" y="934950"/>
                </a:cubicBezTo>
                <a:cubicBezTo>
                  <a:pt x="2145584" y="914143"/>
                  <a:pt x="2162451" y="897276"/>
                  <a:pt x="2183258" y="897276"/>
                </a:cubicBezTo>
                <a:close/>
                <a:moveTo>
                  <a:pt x="1876746" y="897276"/>
                </a:moveTo>
                <a:cubicBezTo>
                  <a:pt x="1897553" y="897276"/>
                  <a:pt x="1914420" y="914143"/>
                  <a:pt x="1914420" y="934950"/>
                </a:cubicBezTo>
                <a:cubicBezTo>
                  <a:pt x="1914420" y="955757"/>
                  <a:pt x="1897553" y="972624"/>
                  <a:pt x="1876746" y="972624"/>
                </a:cubicBezTo>
                <a:cubicBezTo>
                  <a:pt x="1855939" y="972624"/>
                  <a:pt x="1839072" y="955757"/>
                  <a:pt x="1839072" y="934950"/>
                </a:cubicBezTo>
                <a:cubicBezTo>
                  <a:pt x="1839072" y="914143"/>
                  <a:pt x="1855939" y="897276"/>
                  <a:pt x="1876746" y="897276"/>
                </a:cubicBezTo>
                <a:close/>
                <a:moveTo>
                  <a:pt x="1570234" y="897276"/>
                </a:moveTo>
                <a:cubicBezTo>
                  <a:pt x="1591041" y="897276"/>
                  <a:pt x="1607908" y="914143"/>
                  <a:pt x="1607908" y="934950"/>
                </a:cubicBezTo>
                <a:cubicBezTo>
                  <a:pt x="1607908" y="955757"/>
                  <a:pt x="1591041" y="972624"/>
                  <a:pt x="1570234" y="972624"/>
                </a:cubicBezTo>
                <a:cubicBezTo>
                  <a:pt x="1549427" y="972624"/>
                  <a:pt x="1532560" y="955757"/>
                  <a:pt x="1532560" y="934950"/>
                </a:cubicBezTo>
                <a:cubicBezTo>
                  <a:pt x="1532560" y="914143"/>
                  <a:pt x="1549427" y="897276"/>
                  <a:pt x="1570234" y="897276"/>
                </a:cubicBezTo>
                <a:close/>
                <a:moveTo>
                  <a:pt x="1263722" y="897276"/>
                </a:moveTo>
                <a:cubicBezTo>
                  <a:pt x="1284529" y="897276"/>
                  <a:pt x="1301396" y="914143"/>
                  <a:pt x="1301396" y="934950"/>
                </a:cubicBezTo>
                <a:cubicBezTo>
                  <a:pt x="1301396" y="955757"/>
                  <a:pt x="1284529" y="972624"/>
                  <a:pt x="1263722" y="972624"/>
                </a:cubicBezTo>
                <a:cubicBezTo>
                  <a:pt x="1242915" y="972624"/>
                  <a:pt x="1226048" y="955757"/>
                  <a:pt x="1226048" y="934950"/>
                </a:cubicBezTo>
                <a:cubicBezTo>
                  <a:pt x="1226048" y="914143"/>
                  <a:pt x="1242915" y="897276"/>
                  <a:pt x="1263722" y="897276"/>
                </a:cubicBezTo>
                <a:close/>
                <a:moveTo>
                  <a:pt x="957210" y="897276"/>
                </a:moveTo>
                <a:cubicBezTo>
                  <a:pt x="978017" y="897276"/>
                  <a:pt x="994884" y="914143"/>
                  <a:pt x="994884" y="934950"/>
                </a:cubicBezTo>
                <a:cubicBezTo>
                  <a:pt x="994884" y="955757"/>
                  <a:pt x="978017" y="972624"/>
                  <a:pt x="957210" y="972624"/>
                </a:cubicBezTo>
                <a:cubicBezTo>
                  <a:pt x="936403" y="972624"/>
                  <a:pt x="919536" y="955757"/>
                  <a:pt x="919536" y="934950"/>
                </a:cubicBezTo>
                <a:cubicBezTo>
                  <a:pt x="919536" y="914143"/>
                  <a:pt x="936403" y="897276"/>
                  <a:pt x="957210" y="897276"/>
                </a:cubicBezTo>
                <a:close/>
                <a:moveTo>
                  <a:pt x="650698" y="897276"/>
                </a:moveTo>
                <a:cubicBezTo>
                  <a:pt x="671505" y="897276"/>
                  <a:pt x="688372" y="914143"/>
                  <a:pt x="688372" y="934950"/>
                </a:cubicBezTo>
                <a:cubicBezTo>
                  <a:pt x="688372" y="955757"/>
                  <a:pt x="671505" y="972624"/>
                  <a:pt x="650698" y="972624"/>
                </a:cubicBezTo>
                <a:cubicBezTo>
                  <a:pt x="629891" y="972624"/>
                  <a:pt x="613024" y="955757"/>
                  <a:pt x="613024" y="934950"/>
                </a:cubicBezTo>
                <a:cubicBezTo>
                  <a:pt x="613024" y="914143"/>
                  <a:pt x="629891" y="897276"/>
                  <a:pt x="650698" y="897276"/>
                </a:cubicBezTo>
                <a:close/>
                <a:moveTo>
                  <a:pt x="344186" y="897276"/>
                </a:moveTo>
                <a:cubicBezTo>
                  <a:pt x="364993" y="897276"/>
                  <a:pt x="381860" y="914143"/>
                  <a:pt x="381860" y="934950"/>
                </a:cubicBezTo>
                <a:cubicBezTo>
                  <a:pt x="381860" y="955757"/>
                  <a:pt x="364993" y="972624"/>
                  <a:pt x="344186" y="972624"/>
                </a:cubicBezTo>
                <a:cubicBezTo>
                  <a:pt x="323379" y="972624"/>
                  <a:pt x="306512" y="955757"/>
                  <a:pt x="306512" y="934950"/>
                </a:cubicBezTo>
                <a:cubicBezTo>
                  <a:pt x="306512" y="914143"/>
                  <a:pt x="323379" y="897276"/>
                  <a:pt x="344186" y="897276"/>
                </a:cubicBezTo>
                <a:close/>
                <a:moveTo>
                  <a:pt x="37674" y="897276"/>
                </a:moveTo>
                <a:cubicBezTo>
                  <a:pt x="58481" y="897276"/>
                  <a:pt x="75348" y="914143"/>
                  <a:pt x="75348" y="934950"/>
                </a:cubicBezTo>
                <a:cubicBezTo>
                  <a:pt x="75348" y="955757"/>
                  <a:pt x="58481" y="972624"/>
                  <a:pt x="37674" y="972624"/>
                </a:cubicBezTo>
                <a:cubicBezTo>
                  <a:pt x="16867" y="972624"/>
                  <a:pt x="0" y="955757"/>
                  <a:pt x="0" y="934950"/>
                </a:cubicBezTo>
                <a:cubicBezTo>
                  <a:pt x="0" y="914143"/>
                  <a:pt x="16867" y="897276"/>
                  <a:pt x="37674" y="897276"/>
                </a:cubicBezTo>
                <a:close/>
                <a:moveTo>
                  <a:pt x="2489770" y="672957"/>
                </a:moveTo>
                <a:cubicBezTo>
                  <a:pt x="2510577" y="672957"/>
                  <a:pt x="2527444" y="689824"/>
                  <a:pt x="2527444" y="710631"/>
                </a:cubicBezTo>
                <a:cubicBezTo>
                  <a:pt x="2527444" y="731438"/>
                  <a:pt x="2510577" y="748305"/>
                  <a:pt x="2489770" y="748305"/>
                </a:cubicBezTo>
                <a:cubicBezTo>
                  <a:pt x="2468963" y="748305"/>
                  <a:pt x="2452096" y="731438"/>
                  <a:pt x="2452096" y="710631"/>
                </a:cubicBezTo>
                <a:cubicBezTo>
                  <a:pt x="2452096" y="689824"/>
                  <a:pt x="2468963" y="672957"/>
                  <a:pt x="2489770" y="672957"/>
                </a:cubicBezTo>
                <a:close/>
                <a:moveTo>
                  <a:pt x="2183258" y="672957"/>
                </a:moveTo>
                <a:cubicBezTo>
                  <a:pt x="2204065" y="672957"/>
                  <a:pt x="2220932" y="689824"/>
                  <a:pt x="2220932" y="710631"/>
                </a:cubicBezTo>
                <a:cubicBezTo>
                  <a:pt x="2220932" y="731438"/>
                  <a:pt x="2204065" y="748305"/>
                  <a:pt x="2183258" y="748305"/>
                </a:cubicBezTo>
                <a:cubicBezTo>
                  <a:pt x="2162451" y="748305"/>
                  <a:pt x="2145584" y="731438"/>
                  <a:pt x="2145584" y="710631"/>
                </a:cubicBezTo>
                <a:cubicBezTo>
                  <a:pt x="2145584" y="689824"/>
                  <a:pt x="2162451" y="672957"/>
                  <a:pt x="2183258" y="672957"/>
                </a:cubicBezTo>
                <a:close/>
                <a:moveTo>
                  <a:pt x="1876746" y="672957"/>
                </a:moveTo>
                <a:cubicBezTo>
                  <a:pt x="1897553" y="672957"/>
                  <a:pt x="1914420" y="689824"/>
                  <a:pt x="1914420" y="710631"/>
                </a:cubicBezTo>
                <a:cubicBezTo>
                  <a:pt x="1914420" y="731438"/>
                  <a:pt x="1897553" y="748305"/>
                  <a:pt x="1876746" y="748305"/>
                </a:cubicBezTo>
                <a:cubicBezTo>
                  <a:pt x="1855939" y="748305"/>
                  <a:pt x="1839072" y="731438"/>
                  <a:pt x="1839072" y="710631"/>
                </a:cubicBezTo>
                <a:cubicBezTo>
                  <a:pt x="1839072" y="689824"/>
                  <a:pt x="1855939" y="672957"/>
                  <a:pt x="1876746" y="672957"/>
                </a:cubicBezTo>
                <a:close/>
                <a:moveTo>
                  <a:pt x="1570234" y="672957"/>
                </a:moveTo>
                <a:cubicBezTo>
                  <a:pt x="1591041" y="672957"/>
                  <a:pt x="1607908" y="689824"/>
                  <a:pt x="1607908" y="710631"/>
                </a:cubicBezTo>
                <a:cubicBezTo>
                  <a:pt x="1607908" y="731438"/>
                  <a:pt x="1591041" y="748305"/>
                  <a:pt x="1570234" y="748305"/>
                </a:cubicBezTo>
                <a:cubicBezTo>
                  <a:pt x="1549427" y="748305"/>
                  <a:pt x="1532560" y="731438"/>
                  <a:pt x="1532560" y="710631"/>
                </a:cubicBezTo>
                <a:cubicBezTo>
                  <a:pt x="1532560" y="689824"/>
                  <a:pt x="1549427" y="672957"/>
                  <a:pt x="1570234" y="672957"/>
                </a:cubicBezTo>
                <a:close/>
                <a:moveTo>
                  <a:pt x="1263722" y="672957"/>
                </a:moveTo>
                <a:cubicBezTo>
                  <a:pt x="1284529" y="672957"/>
                  <a:pt x="1301396" y="689824"/>
                  <a:pt x="1301396" y="710631"/>
                </a:cubicBezTo>
                <a:cubicBezTo>
                  <a:pt x="1301396" y="731438"/>
                  <a:pt x="1284529" y="748305"/>
                  <a:pt x="1263722" y="748305"/>
                </a:cubicBezTo>
                <a:cubicBezTo>
                  <a:pt x="1242915" y="748305"/>
                  <a:pt x="1226048" y="731438"/>
                  <a:pt x="1226048" y="710631"/>
                </a:cubicBezTo>
                <a:cubicBezTo>
                  <a:pt x="1226048" y="689824"/>
                  <a:pt x="1242915" y="672957"/>
                  <a:pt x="1263722" y="672957"/>
                </a:cubicBezTo>
                <a:close/>
                <a:moveTo>
                  <a:pt x="957210" y="672957"/>
                </a:moveTo>
                <a:cubicBezTo>
                  <a:pt x="978017" y="672957"/>
                  <a:pt x="994884" y="689824"/>
                  <a:pt x="994884" y="710631"/>
                </a:cubicBezTo>
                <a:cubicBezTo>
                  <a:pt x="994884" y="731438"/>
                  <a:pt x="978017" y="748305"/>
                  <a:pt x="957210" y="748305"/>
                </a:cubicBezTo>
                <a:cubicBezTo>
                  <a:pt x="936403" y="748305"/>
                  <a:pt x="919536" y="731438"/>
                  <a:pt x="919536" y="710631"/>
                </a:cubicBezTo>
                <a:cubicBezTo>
                  <a:pt x="919536" y="689824"/>
                  <a:pt x="936403" y="672957"/>
                  <a:pt x="957210" y="672957"/>
                </a:cubicBezTo>
                <a:close/>
                <a:moveTo>
                  <a:pt x="650698" y="672957"/>
                </a:moveTo>
                <a:cubicBezTo>
                  <a:pt x="671505" y="672957"/>
                  <a:pt x="688372" y="689824"/>
                  <a:pt x="688372" y="710631"/>
                </a:cubicBezTo>
                <a:cubicBezTo>
                  <a:pt x="688372" y="731438"/>
                  <a:pt x="671505" y="748305"/>
                  <a:pt x="650698" y="748305"/>
                </a:cubicBezTo>
                <a:cubicBezTo>
                  <a:pt x="629891" y="748305"/>
                  <a:pt x="613024" y="731438"/>
                  <a:pt x="613024" y="710631"/>
                </a:cubicBezTo>
                <a:cubicBezTo>
                  <a:pt x="613024" y="689824"/>
                  <a:pt x="629891" y="672957"/>
                  <a:pt x="650698" y="672957"/>
                </a:cubicBezTo>
                <a:close/>
                <a:moveTo>
                  <a:pt x="344186" y="672957"/>
                </a:moveTo>
                <a:cubicBezTo>
                  <a:pt x="364993" y="672957"/>
                  <a:pt x="381860" y="689824"/>
                  <a:pt x="381860" y="710631"/>
                </a:cubicBezTo>
                <a:cubicBezTo>
                  <a:pt x="381860" y="731438"/>
                  <a:pt x="364993" y="748305"/>
                  <a:pt x="344186" y="748305"/>
                </a:cubicBezTo>
                <a:cubicBezTo>
                  <a:pt x="323379" y="748305"/>
                  <a:pt x="306512" y="731438"/>
                  <a:pt x="306512" y="710631"/>
                </a:cubicBezTo>
                <a:cubicBezTo>
                  <a:pt x="306512" y="689824"/>
                  <a:pt x="323379" y="672957"/>
                  <a:pt x="344186" y="672957"/>
                </a:cubicBezTo>
                <a:close/>
                <a:moveTo>
                  <a:pt x="37674" y="672957"/>
                </a:moveTo>
                <a:cubicBezTo>
                  <a:pt x="58481" y="672957"/>
                  <a:pt x="75348" y="689824"/>
                  <a:pt x="75348" y="710631"/>
                </a:cubicBezTo>
                <a:cubicBezTo>
                  <a:pt x="75348" y="731438"/>
                  <a:pt x="58481" y="748305"/>
                  <a:pt x="37674" y="748305"/>
                </a:cubicBezTo>
                <a:cubicBezTo>
                  <a:pt x="16867" y="748305"/>
                  <a:pt x="0" y="731438"/>
                  <a:pt x="0" y="710631"/>
                </a:cubicBezTo>
                <a:cubicBezTo>
                  <a:pt x="0" y="689824"/>
                  <a:pt x="16867" y="672957"/>
                  <a:pt x="37674" y="672957"/>
                </a:cubicBezTo>
                <a:close/>
                <a:moveTo>
                  <a:pt x="2489770" y="448638"/>
                </a:moveTo>
                <a:cubicBezTo>
                  <a:pt x="2510577" y="448638"/>
                  <a:pt x="2527444" y="465505"/>
                  <a:pt x="2527444" y="486312"/>
                </a:cubicBezTo>
                <a:cubicBezTo>
                  <a:pt x="2527444" y="507119"/>
                  <a:pt x="2510577" y="523986"/>
                  <a:pt x="2489770" y="523986"/>
                </a:cubicBezTo>
                <a:cubicBezTo>
                  <a:pt x="2468963" y="523986"/>
                  <a:pt x="2452096" y="507119"/>
                  <a:pt x="2452096" y="486312"/>
                </a:cubicBezTo>
                <a:cubicBezTo>
                  <a:pt x="2452096" y="465505"/>
                  <a:pt x="2468963" y="448638"/>
                  <a:pt x="2489770" y="448638"/>
                </a:cubicBezTo>
                <a:close/>
                <a:moveTo>
                  <a:pt x="2183258" y="448638"/>
                </a:moveTo>
                <a:cubicBezTo>
                  <a:pt x="2204065" y="448638"/>
                  <a:pt x="2220932" y="465505"/>
                  <a:pt x="2220932" y="486312"/>
                </a:cubicBezTo>
                <a:cubicBezTo>
                  <a:pt x="2220932" y="507119"/>
                  <a:pt x="2204065" y="523986"/>
                  <a:pt x="2183258" y="523986"/>
                </a:cubicBezTo>
                <a:cubicBezTo>
                  <a:pt x="2162451" y="523986"/>
                  <a:pt x="2145584" y="507119"/>
                  <a:pt x="2145584" y="486312"/>
                </a:cubicBezTo>
                <a:cubicBezTo>
                  <a:pt x="2145584" y="465505"/>
                  <a:pt x="2162451" y="448638"/>
                  <a:pt x="2183258" y="448638"/>
                </a:cubicBezTo>
                <a:close/>
                <a:moveTo>
                  <a:pt x="1876746" y="448638"/>
                </a:moveTo>
                <a:cubicBezTo>
                  <a:pt x="1897553" y="448638"/>
                  <a:pt x="1914420" y="465505"/>
                  <a:pt x="1914420" y="486312"/>
                </a:cubicBezTo>
                <a:cubicBezTo>
                  <a:pt x="1914420" y="507119"/>
                  <a:pt x="1897553" y="523986"/>
                  <a:pt x="1876746" y="523986"/>
                </a:cubicBezTo>
                <a:cubicBezTo>
                  <a:pt x="1855939" y="523986"/>
                  <a:pt x="1839072" y="507119"/>
                  <a:pt x="1839072" y="486312"/>
                </a:cubicBezTo>
                <a:cubicBezTo>
                  <a:pt x="1839072" y="465505"/>
                  <a:pt x="1855939" y="448638"/>
                  <a:pt x="1876746" y="448638"/>
                </a:cubicBezTo>
                <a:close/>
                <a:moveTo>
                  <a:pt x="1570234" y="448638"/>
                </a:moveTo>
                <a:cubicBezTo>
                  <a:pt x="1591041" y="448638"/>
                  <a:pt x="1607908" y="465505"/>
                  <a:pt x="1607908" y="486312"/>
                </a:cubicBezTo>
                <a:cubicBezTo>
                  <a:pt x="1607908" y="507119"/>
                  <a:pt x="1591041" y="523986"/>
                  <a:pt x="1570234" y="523986"/>
                </a:cubicBezTo>
                <a:cubicBezTo>
                  <a:pt x="1549427" y="523986"/>
                  <a:pt x="1532560" y="507119"/>
                  <a:pt x="1532560" y="486312"/>
                </a:cubicBezTo>
                <a:cubicBezTo>
                  <a:pt x="1532560" y="465505"/>
                  <a:pt x="1549427" y="448638"/>
                  <a:pt x="1570234" y="448638"/>
                </a:cubicBezTo>
                <a:close/>
                <a:moveTo>
                  <a:pt x="1263722" y="448638"/>
                </a:moveTo>
                <a:cubicBezTo>
                  <a:pt x="1284529" y="448638"/>
                  <a:pt x="1301396" y="465505"/>
                  <a:pt x="1301396" y="486312"/>
                </a:cubicBezTo>
                <a:cubicBezTo>
                  <a:pt x="1301396" y="507119"/>
                  <a:pt x="1284529" y="523986"/>
                  <a:pt x="1263722" y="523986"/>
                </a:cubicBezTo>
                <a:cubicBezTo>
                  <a:pt x="1242915" y="523986"/>
                  <a:pt x="1226048" y="507119"/>
                  <a:pt x="1226048" y="486312"/>
                </a:cubicBezTo>
                <a:cubicBezTo>
                  <a:pt x="1226048" y="465505"/>
                  <a:pt x="1242915" y="448638"/>
                  <a:pt x="1263722" y="448638"/>
                </a:cubicBezTo>
                <a:close/>
                <a:moveTo>
                  <a:pt x="957210" y="448638"/>
                </a:moveTo>
                <a:cubicBezTo>
                  <a:pt x="978017" y="448638"/>
                  <a:pt x="994884" y="465505"/>
                  <a:pt x="994884" y="486312"/>
                </a:cubicBezTo>
                <a:cubicBezTo>
                  <a:pt x="994884" y="507119"/>
                  <a:pt x="978017" y="523986"/>
                  <a:pt x="957210" y="523986"/>
                </a:cubicBezTo>
                <a:cubicBezTo>
                  <a:pt x="936403" y="523986"/>
                  <a:pt x="919536" y="507119"/>
                  <a:pt x="919536" y="486312"/>
                </a:cubicBezTo>
                <a:cubicBezTo>
                  <a:pt x="919536" y="465505"/>
                  <a:pt x="936403" y="448638"/>
                  <a:pt x="957210" y="448638"/>
                </a:cubicBezTo>
                <a:close/>
                <a:moveTo>
                  <a:pt x="650698" y="448638"/>
                </a:moveTo>
                <a:cubicBezTo>
                  <a:pt x="671505" y="448638"/>
                  <a:pt x="688372" y="465505"/>
                  <a:pt x="688372" y="486312"/>
                </a:cubicBezTo>
                <a:cubicBezTo>
                  <a:pt x="688372" y="507119"/>
                  <a:pt x="671505" y="523986"/>
                  <a:pt x="650698" y="523986"/>
                </a:cubicBezTo>
                <a:cubicBezTo>
                  <a:pt x="629891" y="523986"/>
                  <a:pt x="613024" y="507119"/>
                  <a:pt x="613024" y="486312"/>
                </a:cubicBezTo>
                <a:cubicBezTo>
                  <a:pt x="613024" y="465505"/>
                  <a:pt x="629891" y="448638"/>
                  <a:pt x="650698" y="448638"/>
                </a:cubicBezTo>
                <a:close/>
                <a:moveTo>
                  <a:pt x="344186" y="448638"/>
                </a:moveTo>
                <a:cubicBezTo>
                  <a:pt x="364993" y="448638"/>
                  <a:pt x="381860" y="465505"/>
                  <a:pt x="381860" y="486312"/>
                </a:cubicBezTo>
                <a:cubicBezTo>
                  <a:pt x="381860" y="507119"/>
                  <a:pt x="364993" y="523986"/>
                  <a:pt x="344186" y="523986"/>
                </a:cubicBezTo>
                <a:cubicBezTo>
                  <a:pt x="323379" y="523986"/>
                  <a:pt x="306512" y="507119"/>
                  <a:pt x="306512" y="486312"/>
                </a:cubicBezTo>
                <a:cubicBezTo>
                  <a:pt x="306512" y="465505"/>
                  <a:pt x="323379" y="448638"/>
                  <a:pt x="344186" y="448638"/>
                </a:cubicBezTo>
                <a:close/>
                <a:moveTo>
                  <a:pt x="37674" y="448638"/>
                </a:moveTo>
                <a:cubicBezTo>
                  <a:pt x="58481" y="448638"/>
                  <a:pt x="75348" y="465505"/>
                  <a:pt x="75348" y="486312"/>
                </a:cubicBezTo>
                <a:cubicBezTo>
                  <a:pt x="75348" y="507119"/>
                  <a:pt x="58481" y="523986"/>
                  <a:pt x="37674" y="523986"/>
                </a:cubicBezTo>
                <a:cubicBezTo>
                  <a:pt x="16867" y="523986"/>
                  <a:pt x="0" y="507119"/>
                  <a:pt x="0" y="486312"/>
                </a:cubicBezTo>
                <a:cubicBezTo>
                  <a:pt x="0" y="465505"/>
                  <a:pt x="16867" y="448638"/>
                  <a:pt x="37674" y="448638"/>
                </a:cubicBezTo>
                <a:close/>
                <a:moveTo>
                  <a:pt x="2489770" y="224319"/>
                </a:moveTo>
                <a:cubicBezTo>
                  <a:pt x="2510577" y="224319"/>
                  <a:pt x="2527444" y="241186"/>
                  <a:pt x="2527444" y="261993"/>
                </a:cubicBezTo>
                <a:cubicBezTo>
                  <a:pt x="2527444" y="282800"/>
                  <a:pt x="2510577" y="299667"/>
                  <a:pt x="2489770" y="299667"/>
                </a:cubicBezTo>
                <a:cubicBezTo>
                  <a:pt x="2468963" y="299667"/>
                  <a:pt x="2452096" y="282800"/>
                  <a:pt x="2452096" y="261993"/>
                </a:cubicBezTo>
                <a:cubicBezTo>
                  <a:pt x="2452096" y="241186"/>
                  <a:pt x="2468963" y="224319"/>
                  <a:pt x="2489770" y="224319"/>
                </a:cubicBezTo>
                <a:close/>
                <a:moveTo>
                  <a:pt x="2183258" y="224319"/>
                </a:moveTo>
                <a:cubicBezTo>
                  <a:pt x="2204065" y="224319"/>
                  <a:pt x="2220932" y="241186"/>
                  <a:pt x="2220932" y="261993"/>
                </a:cubicBezTo>
                <a:cubicBezTo>
                  <a:pt x="2220932" y="282800"/>
                  <a:pt x="2204065" y="299667"/>
                  <a:pt x="2183258" y="299667"/>
                </a:cubicBezTo>
                <a:cubicBezTo>
                  <a:pt x="2162451" y="299667"/>
                  <a:pt x="2145584" y="282800"/>
                  <a:pt x="2145584" y="261993"/>
                </a:cubicBezTo>
                <a:cubicBezTo>
                  <a:pt x="2145584" y="241186"/>
                  <a:pt x="2162451" y="224319"/>
                  <a:pt x="2183258" y="224319"/>
                </a:cubicBezTo>
                <a:close/>
                <a:moveTo>
                  <a:pt x="1876746" y="224319"/>
                </a:moveTo>
                <a:cubicBezTo>
                  <a:pt x="1897553" y="224319"/>
                  <a:pt x="1914420" y="241186"/>
                  <a:pt x="1914420" y="261993"/>
                </a:cubicBezTo>
                <a:cubicBezTo>
                  <a:pt x="1914420" y="282800"/>
                  <a:pt x="1897553" y="299667"/>
                  <a:pt x="1876746" y="299667"/>
                </a:cubicBezTo>
                <a:cubicBezTo>
                  <a:pt x="1855939" y="299667"/>
                  <a:pt x="1839072" y="282800"/>
                  <a:pt x="1839072" y="261993"/>
                </a:cubicBezTo>
                <a:cubicBezTo>
                  <a:pt x="1839072" y="241186"/>
                  <a:pt x="1855939" y="224319"/>
                  <a:pt x="1876746" y="224319"/>
                </a:cubicBezTo>
                <a:close/>
                <a:moveTo>
                  <a:pt x="1570234" y="224319"/>
                </a:moveTo>
                <a:cubicBezTo>
                  <a:pt x="1591041" y="224319"/>
                  <a:pt x="1607908" y="241186"/>
                  <a:pt x="1607908" y="261993"/>
                </a:cubicBezTo>
                <a:cubicBezTo>
                  <a:pt x="1607908" y="282800"/>
                  <a:pt x="1591041" y="299667"/>
                  <a:pt x="1570234" y="299667"/>
                </a:cubicBezTo>
                <a:cubicBezTo>
                  <a:pt x="1549427" y="299667"/>
                  <a:pt x="1532560" y="282800"/>
                  <a:pt x="1532560" y="261993"/>
                </a:cubicBezTo>
                <a:cubicBezTo>
                  <a:pt x="1532560" y="241186"/>
                  <a:pt x="1549427" y="224319"/>
                  <a:pt x="1570234" y="224319"/>
                </a:cubicBezTo>
                <a:close/>
                <a:moveTo>
                  <a:pt x="1263722" y="224319"/>
                </a:moveTo>
                <a:cubicBezTo>
                  <a:pt x="1284529" y="224319"/>
                  <a:pt x="1301396" y="241186"/>
                  <a:pt x="1301396" y="261993"/>
                </a:cubicBezTo>
                <a:cubicBezTo>
                  <a:pt x="1301396" y="282800"/>
                  <a:pt x="1284529" y="299667"/>
                  <a:pt x="1263722" y="299667"/>
                </a:cubicBezTo>
                <a:cubicBezTo>
                  <a:pt x="1242915" y="299667"/>
                  <a:pt x="1226048" y="282800"/>
                  <a:pt x="1226048" y="261993"/>
                </a:cubicBezTo>
                <a:cubicBezTo>
                  <a:pt x="1226048" y="241186"/>
                  <a:pt x="1242915" y="224319"/>
                  <a:pt x="1263722" y="224319"/>
                </a:cubicBezTo>
                <a:close/>
                <a:moveTo>
                  <a:pt x="957210" y="224319"/>
                </a:moveTo>
                <a:cubicBezTo>
                  <a:pt x="978017" y="224319"/>
                  <a:pt x="994884" y="241186"/>
                  <a:pt x="994884" y="261993"/>
                </a:cubicBezTo>
                <a:cubicBezTo>
                  <a:pt x="994884" y="282800"/>
                  <a:pt x="978017" y="299667"/>
                  <a:pt x="957210" y="299667"/>
                </a:cubicBezTo>
                <a:cubicBezTo>
                  <a:pt x="936403" y="299667"/>
                  <a:pt x="919536" y="282800"/>
                  <a:pt x="919536" y="261993"/>
                </a:cubicBezTo>
                <a:cubicBezTo>
                  <a:pt x="919536" y="241186"/>
                  <a:pt x="936403" y="224319"/>
                  <a:pt x="957210" y="224319"/>
                </a:cubicBezTo>
                <a:close/>
                <a:moveTo>
                  <a:pt x="650698" y="224319"/>
                </a:moveTo>
                <a:cubicBezTo>
                  <a:pt x="671505" y="224319"/>
                  <a:pt x="688372" y="241186"/>
                  <a:pt x="688372" y="261993"/>
                </a:cubicBezTo>
                <a:cubicBezTo>
                  <a:pt x="688372" y="282800"/>
                  <a:pt x="671505" y="299667"/>
                  <a:pt x="650698" y="299667"/>
                </a:cubicBezTo>
                <a:cubicBezTo>
                  <a:pt x="629891" y="299667"/>
                  <a:pt x="613024" y="282800"/>
                  <a:pt x="613024" y="261993"/>
                </a:cubicBezTo>
                <a:cubicBezTo>
                  <a:pt x="613024" y="241186"/>
                  <a:pt x="629891" y="224319"/>
                  <a:pt x="650698" y="224319"/>
                </a:cubicBezTo>
                <a:close/>
                <a:moveTo>
                  <a:pt x="344186" y="224319"/>
                </a:moveTo>
                <a:cubicBezTo>
                  <a:pt x="364993" y="224319"/>
                  <a:pt x="381860" y="241186"/>
                  <a:pt x="381860" y="261993"/>
                </a:cubicBezTo>
                <a:cubicBezTo>
                  <a:pt x="381860" y="282800"/>
                  <a:pt x="364993" y="299667"/>
                  <a:pt x="344186" y="299667"/>
                </a:cubicBezTo>
                <a:cubicBezTo>
                  <a:pt x="323379" y="299667"/>
                  <a:pt x="306512" y="282800"/>
                  <a:pt x="306512" y="261993"/>
                </a:cubicBezTo>
                <a:cubicBezTo>
                  <a:pt x="306512" y="241186"/>
                  <a:pt x="323379" y="224319"/>
                  <a:pt x="344186" y="224319"/>
                </a:cubicBezTo>
                <a:close/>
                <a:moveTo>
                  <a:pt x="37674" y="224319"/>
                </a:moveTo>
                <a:cubicBezTo>
                  <a:pt x="58481" y="224319"/>
                  <a:pt x="75348" y="241186"/>
                  <a:pt x="75348" y="261993"/>
                </a:cubicBezTo>
                <a:cubicBezTo>
                  <a:pt x="75348" y="282800"/>
                  <a:pt x="58481" y="299667"/>
                  <a:pt x="37674" y="299667"/>
                </a:cubicBezTo>
                <a:cubicBezTo>
                  <a:pt x="16867" y="299667"/>
                  <a:pt x="0" y="282800"/>
                  <a:pt x="0" y="261993"/>
                </a:cubicBezTo>
                <a:cubicBezTo>
                  <a:pt x="0" y="241186"/>
                  <a:pt x="16867" y="224319"/>
                  <a:pt x="37674" y="224319"/>
                </a:cubicBezTo>
                <a:close/>
                <a:moveTo>
                  <a:pt x="2489770" y="0"/>
                </a:moveTo>
                <a:cubicBezTo>
                  <a:pt x="2510577" y="0"/>
                  <a:pt x="2527444" y="16867"/>
                  <a:pt x="2527444" y="37674"/>
                </a:cubicBezTo>
                <a:cubicBezTo>
                  <a:pt x="2527444" y="58481"/>
                  <a:pt x="2510577" y="75348"/>
                  <a:pt x="2489770" y="75348"/>
                </a:cubicBezTo>
                <a:cubicBezTo>
                  <a:pt x="2468963" y="75348"/>
                  <a:pt x="2452096" y="58481"/>
                  <a:pt x="2452096" y="37674"/>
                </a:cubicBezTo>
                <a:cubicBezTo>
                  <a:pt x="2452096" y="16867"/>
                  <a:pt x="2468963" y="0"/>
                  <a:pt x="2489770" y="0"/>
                </a:cubicBezTo>
                <a:close/>
                <a:moveTo>
                  <a:pt x="2183258" y="0"/>
                </a:moveTo>
                <a:cubicBezTo>
                  <a:pt x="2204065" y="0"/>
                  <a:pt x="2220932" y="16867"/>
                  <a:pt x="2220932" y="37674"/>
                </a:cubicBezTo>
                <a:cubicBezTo>
                  <a:pt x="2220932" y="58481"/>
                  <a:pt x="2204065" y="75348"/>
                  <a:pt x="2183258" y="75348"/>
                </a:cubicBezTo>
                <a:cubicBezTo>
                  <a:pt x="2162451" y="75348"/>
                  <a:pt x="2145584" y="58481"/>
                  <a:pt x="2145584" y="37674"/>
                </a:cubicBezTo>
                <a:cubicBezTo>
                  <a:pt x="2145584" y="16867"/>
                  <a:pt x="2162451" y="0"/>
                  <a:pt x="2183258" y="0"/>
                </a:cubicBezTo>
                <a:close/>
                <a:moveTo>
                  <a:pt x="1876746" y="0"/>
                </a:moveTo>
                <a:cubicBezTo>
                  <a:pt x="1897553" y="0"/>
                  <a:pt x="1914420" y="16867"/>
                  <a:pt x="1914420" y="37674"/>
                </a:cubicBezTo>
                <a:cubicBezTo>
                  <a:pt x="1914420" y="58481"/>
                  <a:pt x="1897553" y="75348"/>
                  <a:pt x="1876746" y="75348"/>
                </a:cubicBezTo>
                <a:cubicBezTo>
                  <a:pt x="1855939" y="75348"/>
                  <a:pt x="1839072" y="58481"/>
                  <a:pt x="1839072" y="37674"/>
                </a:cubicBezTo>
                <a:cubicBezTo>
                  <a:pt x="1839072" y="16867"/>
                  <a:pt x="1855939" y="0"/>
                  <a:pt x="1876746" y="0"/>
                </a:cubicBezTo>
                <a:close/>
                <a:moveTo>
                  <a:pt x="1570234" y="0"/>
                </a:moveTo>
                <a:cubicBezTo>
                  <a:pt x="1591041" y="0"/>
                  <a:pt x="1607908" y="16867"/>
                  <a:pt x="1607908" y="37674"/>
                </a:cubicBezTo>
                <a:cubicBezTo>
                  <a:pt x="1607908" y="58481"/>
                  <a:pt x="1591041" y="75348"/>
                  <a:pt x="1570234" y="75348"/>
                </a:cubicBezTo>
                <a:cubicBezTo>
                  <a:pt x="1549427" y="75348"/>
                  <a:pt x="1532560" y="58481"/>
                  <a:pt x="1532560" y="37674"/>
                </a:cubicBezTo>
                <a:cubicBezTo>
                  <a:pt x="1532560" y="16867"/>
                  <a:pt x="1549427" y="0"/>
                  <a:pt x="1570234" y="0"/>
                </a:cubicBezTo>
                <a:close/>
                <a:moveTo>
                  <a:pt x="1263722" y="0"/>
                </a:moveTo>
                <a:cubicBezTo>
                  <a:pt x="1284529" y="0"/>
                  <a:pt x="1301396" y="16867"/>
                  <a:pt x="1301396" y="37674"/>
                </a:cubicBezTo>
                <a:cubicBezTo>
                  <a:pt x="1301396" y="58481"/>
                  <a:pt x="1284529" y="75348"/>
                  <a:pt x="1263722" y="75348"/>
                </a:cubicBezTo>
                <a:cubicBezTo>
                  <a:pt x="1242915" y="75348"/>
                  <a:pt x="1226048" y="58481"/>
                  <a:pt x="1226048" y="37674"/>
                </a:cubicBezTo>
                <a:cubicBezTo>
                  <a:pt x="1226048" y="16867"/>
                  <a:pt x="1242915" y="0"/>
                  <a:pt x="1263722" y="0"/>
                </a:cubicBezTo>
                <a:close/>
                <a:moveTo>
                  <a:pt x="957210" y="0"/>
                </a:moveTo>
                <a:cubicBezTo>
                  <a:pt x="978017" y="0"/>
                  <a:pt x="994884" y="16867"/>
                  <a:pt x="994884" y="37674"/>
                </a:cubicBezTo>
                <a:cubicBezTo>
                  <a:pt x="994884" y="58481"/>
                  <a:pt x="978017" y="75348"/>
                  <a:pt x="957210" y="75348"/>
                </a:cubicBezTo>
                <a:cubicBezTo>
                  <a:pt x="936403" y="75348"/>
                  <a:pt x="919536" y="58481"/>
                  <a:pt x="919536" y="37674"/>
                </a:cubicBezTo>
                <a:cubicBezTo>
                  <a:pt x="919536" y="16867"/>
                  <a:pt x="936403" y="0"/>
                  <a:pt x="957210" y="0"/>
                </a:cubicBezTo>
                <a:close/>
                <a:moveTo>
                  <a:pt x="650698" y="0"/>
                </a:moveTo>
                <a:cubicBezTo>
                  <a:pt x="671505" y="0"/>
                  <a:pt x="688372" y="16867"/>
                  <a:pt x="688372" y="37674"/>
                </a:cubicBezTo>
                <a:cubicBezTo>
                  <a:pt x="688372" y="58481"/>
                  <a:pt x="671505" y="75348"/>
                  <a:pt x="650698" y="75348"/>
                </a:cubicBezTo>
                <a:cubicBezTo>
                  <a:pt x="629891" y="75348"/>
                  <a:pt x="613024" y="58481"/>
                  <a:pt x="613024" y="37674"/>
                </a:cubicBezTo>
                <a:cubicBezTo>
                  <a:pt x="613024" y="16867"/>
                  <a:pt x="629891" y="0"/>
                  <a:pt x="650698" y="0"/>
                </a:cubicBezTo>
                <a:close/>
                <a:moveTo>
                  <a:pt x="344186" y="0"/>
                </a:moveTo>
                <a:cubicBezTo>
                  <a:pt x="364993" y="0"/>
                  <a:pt x="381860" y="16867"/>
                  <a:pt x="381860" y="37674"/>
                </a:cubicBezTo>
                <a:cubicBezTo>
                  <a:pt x="381860" y="58481"/>
                  <a:pt x="364993" y="75348"/>
                  <a:pt x="344186" y="75348"/>
                </a:cubicBezTo>
                <a:cubicBezTo>
                  <a:pt x="323379" y="75348"/>
                  <a:pt x="306512" y="58481"/>
                  <a:pt x="306512" y="37674"/>
                </a:cubicBezTo>
                <a:cubicBezTo>
                  <a:pt x="306512" y="16867"/>
                  <a:pt x="323379" y="0"/>
                  <a:pt x="344186" y="0"/>
                </a:cubicBezTo>
                <a:close/>
                <a:moveTo>
                  <a:pt x="37674" y="0"/>
                </a:moveTo>
                <a:cubicBezTo>
                  <a:pt x="58481" y="0"/>
                  <a:pt x="75348" y="16867"/>
                  <a:pt x="75348" y="37674"/>
                </a:cubicBezTo>
                <a:cubicBezTo>
                  <a:pt x="75348" y="58481"/>
                  <a:pt x="58481" y="75348"/>
                  <a:pt x="37674" y="75348"/>
                </a:cubicBezTo>
                <a:cubicBezTo>
                  <a:pt x="16867" y="75348"/>
                  <a:pt x="0" y="58481"/>
                  <a:pt x="0" y="37674"/>
                </a:cubicBezTo>
                <a:cubicBezTo>
                  <a:pt x="0" y="16867"/>
                  <a:pt x="16867" y="0"/>
                  <a:pt x="376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文本框 16"/>
          <p:cNvSpPr txBox="1"/>
          <p:nvPr>
            <p:custDataLst>
              <p:tags r:id="rId3"/>
            </p:custDataLst>
          </p:nvPr>
        </p:nvSpPr>
        <p:spPr>
          <a:xfrm>
            <a:off x="2826703" y="2592730"/>
            <a:ext cx="364172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i="0" u="none" strike="noStrike" kern="1200" cap="none" spc="0" normalizeH="0" baseline="0" noProof="0">
                <a:ln>
                  <a:noFill/>
                </a:ln>
                <a:solidFill>
                  <a:srgbClr val="4C50FF"/>
                </a:solidFill>
                <a:effectLst/>
                <a:uLnTx/>
                <a:uFillTx/>
                <a:latin typeface="+mj-ea"/>
                <a:ea typeface="+mj-ea"/>
                <a:cs typeface="MiSans Light" panose="00000400000000000000" charset="-122"/>
              </a:rPr>
              <a:t>Architec</a:t>
            </a:r>
            <a:r>
              <a:rPr kumimoji="0" lang="en-US" altLang="zh-CN" sz="4800" i="0" u="none" strike="noStrike" kern="1200" cap="none" spc="0" normalizeH="0" baseline="0" noProof="0">
                <a:ln>
                  <a:noFill/>
                </a:ln>
                <a:solidFill>
                  <a:srgbClr val="4C50FF"/>
                </a:solidFill>
                <a:effectLst/>
                <a:uLnTx/>
                <a:uFillTx/>
                <a:latin typeface="+mj-ea"/>
                <a:ea typeface="+mj-ea"/>
                <a:cs typeface="MiSans Light" panose="00000400000000000000" charset="-122"/>
              </a:rPr>
              <a:t>ture</a:t>
            </a:r>
            <a:endParaRPr kumimoji="0" lang="en-US" altLang="zh-CN" sz="4800" i="0" u="none" strike="noStrike" kern="1200" cap="none" spc="0" normalizeH="0" baseline="0" noProof="0">
              <a:ln>
                <a:noFill/>
              </a:ln>
              <a:solidFill>
                <a:srgbClr val="4C50FF"/>
              </a:solidFill>
              <a:effectLst/>
              <a:uLnTx/>
              <a:uFillTx/>
              <a:latin typeface="+mj-ea"/>
              <a:ea typeface="+mj-ea"/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COMMONDATA" val="eyJjb3VudCI6MywiaGRpZCI6IjBlNmYzZTEwNWQwMzkzNTU5OGQ4MzYzMTk4MDUxNmFkIiwidXNlckNvdW50IjozfQ=="/>
  <p:tag name="KSO_WPP_MARK_KEY" val="6c9ae2d5-5322-47e6-a2c6-33aecd9b24b9"/>
  <p:tag name="ISLIDE.GUIDESSETTING" val="{&quot;Id&quot;:&quot;GuidesStyle_Moderate&quot;,&quot;Name&quot;:&quot;适中&quot;,&quot;Kind&quot;:&quot;System&quot;,&quot;OldGuidesSetting&quot;:{&quot;HeaderHeight&quot;:13.0,&quot;FooterHeight&quot;:6.0,&quot;SideMargin&quot;:4.0,&quot;TopMargin&quot;:0.0,&quot;BottomMargin&quot;:0.0,&quot;IntervalMargin&quot;:1.5}}"/>
  <p:tag name="commondata" val="eyJjb3VudCI6NCwiaGRpZCI6IjA3MzEyMjNlN2ZkMGY2Zjg0MmZkZjViYTNkMThlY2NiIiwidXNlckNvdW50IjoxfQ==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19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4C50FF"/>
      </a:accent1>
      <a:accent2>
        <a:srgbClr val="8FFFFF"/>
      </a:accent2>
      <a:accent3>
        <a:srgbClr val="3F3F3F"/>
      </a:accent3>
      <a:accent4>
        <a:srgbClr val="595959"/>
      </a:accent4>
      <a:accent5>
        <a:srgbClr val="5F5F5F"/>
      </a:accent5>
      <a:accent6>
        <a:srgbClr val="4D4D4D"/>
      </a:accent6>
      <a:hlink>
        <a:srgbClr val="000000"/>
      </a:hlink>
      <a:folHlink>
        <a:srgbClr val="919191"/>
      </a:folHlink>
    </a:clrScheme>
    <a:fontScheme name="MiSans Heavy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克莱因蓝简约风年中总结工作汇报工作计划模版</Template>
  <TotalTime>0</TotalTime>
  <Words>915</Words>
  <Application>WPS 演示</Application>
  <PresentationFormat>全屏显示(16:9)</PresentationFormat>
  <Paragraphs>148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3" baseType="lpstr">
      <vt:lpstr>Arial</vt:lpstr>
      <vt:lpstr>宋体</vt:lpstr>
      <vt:lpstr>Wingdings</vt:lpstr>
      <vt:lpstr>MiSans Light</vt:lpstr>
      <vt:lpstr>苹方-简</vt:lpstr>
      <vt:lpstr>Montserrat Black</vt:lpstr>
      <vt:lpstr>MiSans Heavy</vt:lpstr>
      <vt:lpstr>微软雅黑</vt:lpstr>
      <vt:lpstr>汉仪旗黑</vt:lpstr>
      <vt:lpstr>宋体</vt:lpstr>
      <vt:lpstr>Arial Unicode MS</vt:lpstr>
      <vt:lpstr>汉仪书宋二KW</vt:lpstr>
      <vt:lpstr>MiSans Light</vt:lpstr>
      <vt:lpstr>MiSans Heavy</vt:lpstr>
      <vt:lpstr>Söhne</vt:lpstr>
      <vt:lpstr>Thonburi</vt:lpstr>
      <vt:lpstr>Apple Color Emoji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M15873</dc:creator>
  <cp:lastModifiedBy>sky</cp:lastModifiedBy>
  <cp:revision>9</cp:revision>
  <dcterms:created xsi:type="dcterms:W3CDTF">2024-03-31T04:13:53Z</dcterms:created>
  <dcterms:modified xsi:type="dcterms:W3CDTF">2024-03-31T04:13:53Z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8F0659EB12D94C9099B2264F6DF6D6F2_11</vt:lpwstr>
  </property>
  <property fmtid="{D5CDD505-2E9C-101B-9397-08002B2CF9AE}" pid="3" name="KSOProductBuildVer">
    <vt:lpwstr>2052-6.6.0.8801</vt:lpwstr>
  </property>
  <property fmtid="{D5CDD505-2E9C-101B-9397-08002B2CF9AE}" pid="4" name="KSOTemplateUUID">
    <vt:lpwstr>v1.0_mb_MMqn+cAplvfp40vMHu0q7A==</vt:lpwstr>
  </property>
</Properties>
</file>

<file path=docProps/thumbnail.jpeg>
</file>